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9" r:id="rId4"/>
    <p:sldMasterId id="214748371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5143500" cx="9144000"/>
  <p:notesSz cx="6858000" cy="9144000"/>
  <p:embeddedFontLst>
    <p:embeddedFont>
      <p:font typeface="Proxima Nova"/>
      <p:regular r:id="rId71"/>
      <p:bold r:id="rId72"/>
      <p:italic r:id="rId73"/>
      <p:boldItalic r:id="rId74"/>
    </p:embeddedFont>
    <p:embeddedFont>
      <p:font typeface="Proxima Nova Semibold"/>
      <p:regular r:id="rId75"/>
      <p:bold r:id="rId76"/>
      <p:boldItalic r:id="rId77"/>
    </p:embeddedFont>
    <p:embeddedFont>
      <p:font typeface="Oswald"/>
      <p:regular r:id="rId78"/>
      <p:bold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48">
          <p15:clr>
            <a:srgbClr val="A4A3A4"/>
          </p15:clr>
        </p15:guide>
        <p15:guide id="2" orient="horz" pos="502">
          <p15:clr>
            <a:srgbClr val="A4A3A4"/>
          </p15:clr>
        </p15:guide>
        <p15:guide id="3" pos="3744">
          <p15:clr>
            <a:srgbClr val="A4A3A4"/>
          </p15:clr>
        </p15:guide>
        <p15:guide id="4" pos="21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648" orient="horz"/>
        <p:guide pos="502" orient="horz"/>
        <p:guide pos="3744"/>
        <p:guide pos="21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italic.fntdata"/><Relationship Id="rId72" Type="http://schemas.openxmlformats.org/officeDocument/2006/relationships/font" Target="fonts/ProximaNova-bold.fntdata"/><Relationship Id="rId31" Type="http://schemas.openxmlformats.org/officeDocument/2006/relationships/slide" Target="slides/slide25.xml"/><Relationship Id="rId75" Type="http://schemas.openxmlformats.org/officeDocument/2006/relationships/font" Target="fonts/ProximaNovaSemibold-regular.fntdata"/><Relationship Id="rId30" Type="http://schemas.openxmlformats.org/officeDocument/2006/relationships/slide" Target="slides/slide24.xml"/><Relationship Id="rId74" Type="http://schemas.openxmlformats.org/officeDocument/2006/relationships/font" Target="fonts/ProximaNova-boldItalic.fntdata"/><Relationship Id="rId33" Type="http://schemas.openxmlformats.org/officeDocument/2006/relationships/slide" Target="slides/slide27.xml"/><Relationship Id="rId77" Type="http://schemas.openxmlformats.org/officeDocument/2006/relationships/font" Target="fonts/ProximaNovaSemibold-boldItalic.fntdata"/><Relationship Id="rId32" Type="http://schemas.openxmlformats.org/officeDocument/2006/relationships/slide" Target="slides/slide26.xml"/><Relationship Id="rId76" Type="http://schemas.openxmlformats.org/officeDocument/2006/relationships/font" Target="fonts/ProximaNovaSemibold-bold.fntdata"/><Relationship Id="rId35" Type="http://schemas.openxmlformats.org/officeDocument/2006/relationships/slide" Target="slides/slide29.xml"/><Relationship Id="rId79" Type="http://schemas.openxmlformats.org/officeDocument/2006/relationships/font" Target="fonts/Oswald-bold.fntdata"/><Relationship Id="rId34" Type="http://schemas.openxmlformats.org/officeDocument/2006/relationships/slide" Target="slides/slide28.xml"/><Relationship Id="rId78" Type="http://schemas.openxmlformats.org/officeDocument/2006/relationships/font" Target="fonts/Oswald-regular.fntdata"/><Relationship Id="rId71" Type="http://schemas.openxmlformats.org/officeDocument/2006/relationships/font" Target="fonts/ProximaNova-regular.fntdata"/><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7d7648d91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7d7648d91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7d76d07b7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7d76d07b7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7d76d07b75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7d76d07b75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it?</a:t>
            </a:r>
            <a:endParaRPr/>
          </a:p>
          <a:p>
            <a:pPr indent="-298450" lvl="0" marL="457200" rtl="0" algn="l">
              <a:spcBef>
                <a:spcPts val="0"/>
              </a:spcBef>
              <a:spcAft>
                <a:spcPts val="0"/>
              </a:spcAft>
              <a:buSzPts val="1100"/>
              <a:buChar char="●"/>
            </a:pPr>
            <a:r>
              <a:rPr lang="en"/>
              <a:t>Free, Flexible, and Open Source</a:t>
            </a:r>
            <a:endParaRPr/>
          </a:p>
          <a:p>
            <a:pPr indent="-298450" lvl="0" marL="457200" rtl="0" algn="l">
              <a:spcBef>
                <a:spcPts val="0"/>
              </a:spcBef>
              <a:spcAft>
                <a:spcPts val="0"/>
              </a:spcAft>
              <a:buSzPts val="1100"/>
              <a:buChar char="●"/>
            </a:pPr>
            <a:r>
              <a:rPr lang="en"/>
              <a:t>Rapid prototyping and full-stack commercial applications</a:t>
            </a:r>
            <a:endParaRPr/>
          </a:p>
          <a:p>
            <a:pPr indent="-298450" lvl="0" marL="457200" rtl="0" algn="l">
              <a:spcBef>
                <a:spcPts val="0"/>
              </a:spcBef>
              <a:spcAft>
                <a:spcPts val="0"/>
              </a:spcAft>
              <a:buSzPts val="1100"/>
              <a:buChar char="●"/>
            </a:pPr>
            <a:r>
              <a:rPr lang="en"/>
              <a:t>Extensible with easy to install libraries</a:t>
            </a:r>
            <a:endParaRPr/>
          </a:p>
          <a:p>
            <a:pPr indent="-298450" lvl="0" marL="457200" rtl="0" algn="l">
              <a:spcBef>
                <a:spcPts val="0"/>
              </a:spcBef>
              <a:spcAft>
                <a:spcPts val="0"/>
              </a:spcAft>
              <a:buSzPts val="1100"/>
              <a:buChar char="●"/>
            </a:pPr>
            <a:r>
              <a:rPr lang="en"/>
              <a:t>Great documentation</a:t>
            </a:r>
            <a:endParaRPr/>
          </a:p>
          <a:p>
            <a:pPr indent="-298450" lvl="0" marL="457200" rtl="0" algn="l">
              <a:spcBef>
                <a:spcPts val="0"/>
              </a:spcBef>
              <a:spcAft>
                <a:spcPts val="0"/>
              </a:spcAft>
              <a:buSzPts val="1100"/>
              <a:buChar char="●"/>
            </a:pPr>
            <a:r>
              <a:rPr lang="en"/>
              <a:t>Established and growing community</a:t>
            </a:r>
            <a:endParaRPr/>
          </a:p>
          <a:p>
            <a:pPr indent="-298450" lvl="0" marL="457200" rtl="0" algn="l">
              <a:spcBef>
                <a:spcPts val="0"/>
              </a:spcBef>
              <a:spcAft>
                <a:spcPts val="0"/>
              </a:spcAft>
              <a:buSzPts val="1100"/>
              <a:buChar char="●"/>
            </a:pPr>
            <a:r>
              <a:rPr lang="en"/>
              <a:t>Scripts can be run many times</a:t>
            </a:r>
            <a:endParaRPr/>
          </a:p>
          <a:p>
            <a:pPr indent="-298450" lvl="1" marL="914400" rtl="0" algn="l">
              <a:spcBef>
                <a:spcPts val="0"/>
              </a:spcBef>
              <a:spcAft>
                <a:spcPts val="0"/>
              </a:spcAft>
              <a:buSzPts val="1100"/>
              <a:buChar char="○"/>
            </a:pPr>
            <a:r>
              <a:rPr lang="en"/>
              <a:t>When data changes</a:t>
            </a:r>
            <a:endParaRPr/>
          </a:p>
          <a:p>
            <a:pPr indent="-298450" lvl="1" marL="914400" rtl="0" algn="l">
              <a:spcBef>
                <a:spcPts val="0"/>
              </a:spcBef>
              <a:spcAft>
                <a:spcPts val="0"/>
              </a:spcAft>
              <a:buSzPts val="1100"/>
              <a:buChar char="○"/>
            </a:pPr>
            <a:r>
              <a:rPr lang="en"/>
              <a:t>On different machines</a:t>
            </a:r>
            <a:endParaRPr/>
          </a:p>
          <a:p>
            <a:pPr indent="-298450" lvl="1" marL="914400" rtl="0" algn="l">
              <a:spcBef>
                <a:spcPts val="0"/>
              </a:spcBef>
              <a:spcAft>
                <a:spcPts val="0"/>
              </a:spcAft>
              <a:buSzPts val="1100"/>
              <a:buChar char="○"/>
            </a:pPr>
            <a:r>
              <a:rPr lang="en"/>
              <a:t>At different times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7d7648d9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7d7648d9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Point out everything we will be learning</a:t>
            </a:r>
            <a:endParaRPr/>
          </a:p>
          <a:p>
            <a:pPr indent="0" lvl="0" marL="0" rtl="0" algn="l">
              <a:spcBef>
                <a:spcPts val="0"/>
              </a:spcBef>
              <a:spcAft>
                <a:spcPts val="0"/>
              </a:spcAft>
              <a:buClr>
                <a:schemeClr val="dk1"/>
              </a:buClr>
              <a:buSzPts val="1100"/>
              <a:buFont typeface="Arial"/>
              <a:buNone/>
            </a:pPr>
            <a:r>
              <a:rPr lang="en"/>
              <a:t>Whitespace</a:t>
            </a:r>
            <a:endParaRPr/>
          </a:p>
          <a:p>
            <a:pPr indent="0" lvl="0" marL="0" rtl="0" algn="l">
              <a:spcBef>
                <a:spcPts val="0"/>
              </a:spcBef>
              <a:spcAft>
                <a:spcPts val="0"/>
              </a:spcAft>
              <a:buClr>
                <a:schemeClr val="dk1"/>
              </a:buClr>
              <a:buSzPts val="1100"/>
              <a:buFont typeface="Arial"/>
              <a:buNone/>
            </a:pPr>
            <a:r>
              <a:rPr lang="en"/>
              <a:t>Indentation</a:t>
            </a:r>
            <a:endParaRPr/>
          </a:p>
          <a:p>
            <a:pPr indent="0" lvl="0" marL="0" rtl="0" algn="l">
              <a:spcBef>
                <a:spcPts val="0"/>
              </a:spcBef>
              <a:spcAft>
                <a:spcPts val="0"/>
              </a:spcAft>
              <a:buClr>
                <a:schemeClr val="dk1"/>
              </a:buClr>
              <a:buSzPts val="1100"/>
              <a:buFont typeface="Arial"/>
              <a:buNone/>
            </a:pPr>
            <a:r>
              <a:rPr lang="en"/>
              <a:t>print()</a:t>
            </a:r>
            <a:endParaRPr/>
          </a:p>
          <a:p>
            <a:pPr indent="0" lvl="0" marL="0" rtl="0" algn="l">
              <a:spcBef>
                <a:spcPts val="0"/>
              </a:spcBef>
              <a:spcAft>
                <a:spcPts val="0"/>
              </a:spcAft>
              <a:buClr>
                <a:schemeClr val="dk1"/>
              </a:buClr>
              <a:buSzPts val="1100"/>
              <a:buFont typeface="Arial"/>
              <a:buNone/>
            </a:pPr>
            <a:r>
              <a:rPr lang="en"/>
              <a:t>Debugging</a:t>
            </a:r>
            <a:endParaRPr/>
          </a:p>
          <a:p>
            <a:pPr indent="0" lvl="0" marL="0" rtl="0" algn="l">
              <a:spcBef>
                <a:spcPts val="0"/>
              </a:spcBef>
              <a:spcAft>
                <a:spcPts val="0"/>
              </a:spcAft>
              <a:buClr>
                <a:schemeClr val="dk1"/>
              </a:buClr>
              <a:buSzPts val="1100"/>
              <a:buFont typeface="Arial"/>
              <a:buNone/>
            </a:pPr>
            <a:r>
              <a:rPr lang="en"/>
              <a:t>PEP8</a:t>
            </a:r>
            <a:endParaRPr/>
          </a:p>
          <a:p>
            <a:pPr indent="0" lvl="0" marL="0" rtl="0" algn="l">
              <a:spcBef>
                <a:spcPts val="0"/>
              </a:spcBef>
              <a:spcAft>
                <a:spcPts val="0"/>
              </a:spcAft>
              <a:buClr>
                <a:schemeClr val="dk1"/>
              </a:buClr>
              <a:buSzPts val="1100"/>
              <a:buFont typeface="Arial"/>
              <a:buNone/>
            </a:pPr>
            <a:r>
              <a:rPr lang="en"/>
              <a:t>Syntax vs semantics</a:t>
            </a:r>
            <a:endParaRPr/>
          </a:p>
          <a:p>
            <a:pPr indent="0" lvl="0" marL="0" rtl="0" algn="l">
              <a:spcBef>
                <a:spcPts val="0"/>
              </a:spcBef>
              <a:spcAft>
                <a:spcPts val="0"/>
              </a:spcAft>
              <a:buClr>
                <a:schemeClr val="dk1"/>
              </a:buClr>
              <a:buSzPts val="1100"/>
              <a:buFont typeface="Arial"/>
              <a:buNone/>
            </a:pPr>
            <a:r>
              <a:rPr lang="en"/>
              <a:t>Docstring</a:t>
            </a:r>
            <a:endParaRPr/>
          </a:p>
          <a:p>
            <a:pPr indent="0" lvl="0" marL="0" rtl="0" algn="l">
              <a:spcBef>
                <a:spcPts val="0"/>
              </a:spcBef>
              <a:spcAft>
                <a:spcPts val="0"/>
              </a:spcAft>
              <a:buClr>
                <a:schemeClr val="dk1"/>
              </a:buClr>
              <a:buSzPts val="1100"/>
              <a:buFont typeface="Arial"/>
              <a:buNone/>
            </a:pPr>
            <a:r>
              <a:rPr lang="en"/>
              <a:t>How to execute scripts (REPL vs IDE)</a:t>
            </a:r>
            <a:endParaRPr/>
          </a:p>
          <a:p>
            <a:pPr indent="0" lvl="0" marL="0" rtl="0" algn="l">
              <a:lnSpc>
                <a:spcPct val="100000"/>
              </a:lnSpc>
              <a:spcBef>
                <a:spcPts val="0"/>
              </a:spcBef>
              <a:spcAft>
                <a:spcPts val="100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7d6a8a11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7d6a8a11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rPr lang="en"/>
              <a:t>Used to explain code, make the code more readable and prevent execution when testing code</a:t>
            </a:r>
            <a:endParaRPr/>
          </a:p>
          <a:p>
            <a:pPr indent="0" lvl="0" marL="0" rtl="0" algn="l">
              <a:spcBef>
                <a:spcPts val="0"/>
              </a:spcBef>
              <a:spcAft>
                <a:spcPts val="0"/>
              </a:spcAft>
              <a:buClr>
                <a:schemeClr val="dk1"/>
              </a:buClr>
              <a:buSzPts val="1100"/>
              <a:buFont typeface="Arial"/>
              <a:buNone/>
            </a:pPr>
            <a:r>
              <a:rPr lang="en"/>
              <a:t>Single line comments (hash symbol)</a:t>
            </a:r>
            <a:endParaRPr/>
          </a:p>
          <a:p>
            <a:pPr indent="0" lvl="0" marL="0" rtl="0" algn="l">
              <a:spcBef>
                <a:spcPts val="0"/>
              </a:spcBef>
              <a:spcAft>
                <a:spcPts val="0"/>
              </a:spcAft>
              <a:buClr>
                <a:schemeClr val="dk1"/>
              </a:buClr>
              <a:buSzPts val="1100"/>
              <a:buFont typeface="Arial"/>
              <a:buNone/>
            </a:pPr>
            <a:r>
              <a:rPr lang="en"/>
              <a:t>Multi line comments (Triple quotes)</a:t>
            </a:r>
            <a:endParaRPr/>
          </a:p>
          <a:p>
            <a:pPr indent="0" lvl="0" marL="0" rtl="0" algn="l">
              <a:spcBef>
                <a:spcPts val="0"/>
              </a:spcBef>
              <a:spcAft>
                <a:spcPts val="0"/>
              </a:spcAft>
              <a:buClr>
                <a:schemeClr val="dk1"/>
              </a:buClr>
              <a:buSzPts val="1100"/>
              <a:buFont typeface="Arial"/>
              <a:buNone/>
            </a:pPr>
            <a:r>
              <a:rPr lang="en"/>
              <a:t>Best practices (keep it short, straight to the point, and informative, D.R.Y)</a:t>
            </a:r>
            <a:endParaRPr/>
          </a:p>
          <a:p>
            <a:pPr indent="0" lvl="0" marL="0" rtl="0" algn="l">
              <a:spcBef>
                <a:spcPts val="0"/>
              </a:spcBef>
              <a:spcAft>
                <a:spcPts val="0"/>
              </a:spcAft>
              <a:buClr>
                <a:schemeClr val="dk1"/>
              </a:buClr>
              <a:buSzPts val="1100"/>
              <a:buFont typeface="Arial"/>
              <a:buNone/>
            </a:pPr>
            <a:r>
              <a:rPr lang="en"/>
              <a:t>Docstrings (will come back to this later)</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None/>
            </a:pPr>
            <a:r>
              <a:rPr lang="en"/>
              <a:t>Examples:</a:t>
            </a:r>
            <a:endParaRPr/>
          </a:p>
          <a:p>
            <a:pPr indent="0" lvl="0" marL="0" rtl="0" algn="l">
              <a:spcBef>
                <a:spcPts val="0"/>
              </a:spcBef>
              <a:spcAft>
                <a:spcPts val="0"/>
              </a:spcAft>
              <a:buNone/>
            </a:pPr>
            <a:r>
              <a:rPr lang="en"/>
              <a:t>Show single line and multi line comment</a:t>
            </a:r>
            <a:endParaRPr/>
          </a:p>
          <a:p>
            <a:pPr indent="0" lvl="0" marL="0" rtl="0" algn="l">
              <a:spcBef>
                <a:spcPts val="0"/>
              </a:spcBef>
              <a:spcAft>
                <a:spcPts val="0"/>
              </a:spcAft>
              <a:buNone/>
            </a:pPr>
            <a:r>
              <a:rPr lang="en"/>
              <a:t>Show a bad comment (just repeats what the variables does, really long in a single line)</a:t>
            </a:r>
            <a:endParaRPr/>
          </a:p>
          <a:p>
            <a:pPr indent="0" lvl="0" marL="0" rtl="0" algn="l">
              <a:spcBef>
                <a:spcPts val="0"/>
              </a:spcBef>
              <a:spcAft>
                <a:spcPts val="0"/>
              </a:spcAft>
              <a:buClr>
                <a:schemeClr val="dk1"/>
              </a:buClr>
              <a:buSzPts val="1100"/>
              <a:buFont typeface="Arial"/>
              <a:buNone/>
            </a:pPr>
            <a:r>
              <a:rPr lang="en"/>
              <a:t>Show a good comment (???)</a:t>
            </a:r>
            <a:endParaRPr/>
          </a:p>
          <a:p>
            <a:pPr indent="0" lvl="0" marL="0" rtl="0" algn="l">
              <a:lnSpc>
                <a:spcPct val="100000"/>
              </a:lnSpc>
              <a:spcBef>
                <a:spcPts val="0"/>
              </a:spcBef>
              <a:spcAft>
                <a:spcPts val="100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7d7648d91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7d7648d91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solutions to these right now!</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7d6a8a11b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7d6a8a11b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Booleans</a:t>
            </a:r>
            <a:endParaRPr/>
          </a:p>
          <a:p>
            <a:pPr indent="0" lvl="0" marL="0" rtl="0" algn="l">
              <a:spcBef>
                <a:spcPts val="0"/>
              </a:spcBef>
              <a:spcAft>
                <a:spcPts val="0"/>
              </a:spcAft>
              <a:buNone/>
            </a:pPr>
            <a:r>
              <a:rPr lang="en"/>
              <a:t>Integers</a:t>
            </a:r>
            <a:endParaRPr/>
          </a:p>
          <a:p>
            <a:pPr indent="0" lvl="0" marL="0" rtl="0" algn="l">
              <a:spcBef>
                <a:spcPts val="0"/>
              </a:spcBef>
              <a:spcAft>
                <a:spcPts val="0"/>
              </a:spcAft>
              <a:buNone/>
            </a:pPr>
            <a:r>
              <a:rPr lang="en"/>
              <a:t>Floating point numbers</a:t>
            </a:r>
            <a:endParaRPr/>
          </a:p>
          <a:p>
            <a:pPr indent="0" lvl="0" marL="0" rtl="0" algn="l">
              <a:spcBef>
                <a:spcPts val="0"/>
              </a:spcBef>
              <a:spcAft>
                <a:spcPts val="0"/>
              </a:spcAft>
              <a:buNone/>
            </a:pPr>
            <a:r>
              <a:rPr lang="en"/>
              <a:t>Strings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There is a 5</a:t>
            </a:r>
            <a:r>
              <a:rPr baseline="30000" lang="en"/>
              <a:t>th</a:t>
            </a:r>
            <a:r>
              <a:rPr lang="en"/>
              <a:t> data type: complex numbers</a:t>
            </a:r>
            <a:endParaRPr/>
          </a:p>
          <a:p>
            <a:pPr indent="0" lvl="0" marL="0" rtl="0" algn="l">
              <a:spcBef>
                <a:spcPts val="0"/>
              </a:spcBef>
              <a:spcAft>
                <a:spcPts val="0"/>
              </a:spcAft>
              <a:buNone/>
            </a:pPr>
            <a:r>
              <a:t/>
            </a:r>
            <a:endParaRPr/>
          </a:p>
          <a:p>
            <a:pPr indent="0" lvl="0" marL="0" rtl="0" algn="l">
              <a:lnSpc>
                <a:spcPct val="100000"/>
              </a:lnSpc>
              <a:spcBef>
                <a:spcPts val="0"/>
              </a:spcBef>
              <a:spcAft>
                <a:spcPts val="100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400241b3b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400241b3b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programming you often need to know if an expression is True or False.</a:t>
            </a:r>
            <a:endParaRPr/>
          </a:p>
          <a:p>
            <a:pPr indent="0" lvl="0" marL="0" rtl="0" algn="l">
              <a:spcBef>
                <a:spcPts val="0"/>
              </a:spcBef>
              <a:spcAft>
                <a:spcPts val="0"/>
              </a:spcAft>
              <a:buNone/>
            </a:pPr>
            <a:r>
              <a:rPr lang="en"/>
              <a:t>You can evaluate any expression in Python, and get one of two answers, True or False.</a:t>
            </a:r>
            <a:endParaRPr/>
          </a:p>
          <a:p>
            <a:pPr indent="0" lvl="0" marL="0" rtl="0" algn="l">
              <a:spcBef>
                <a:spcPts val="0"/>
              </a:spcBef>
              <a:spcAft>
                <a:spcPts val="0"/>
              </a:spcAft>
              <a:buNone/>
            </a:pPr>
            <a:r>
              <a:rPr lang="en"/>
              <a:t>True is represented by 1</a:t>
            </a:r>
            <a:endParaRPr/>
          </a:p>
          <a:p>
            <a:pPr indent="0" lvl="0" marL="0" rtl="0" algn="l">
              <a:spcBef>
                <a:spcPts val="0"/>
              </a:spcBef>
              <a:spcAft>
                <a:spcPts val="0"/>
              </a:spcAft>
              <a:buNone/>
            </a:pPr>
            <a:r>
              <a:rPr lang="en"/>
              <a:t>False is represented by 0</a:t>
            </a:r>
            <a:endParaRPr/>
          </a:p>
          <a:p>
            <a:pPr indent="0" lvl="0" marL="0" rtl="0" algn="l">
              <a:spcBef>
                <a:spcPts val="0"/>
              </a:spcBef>
              <a:spcAft>
                <a:spcPts val="0"/>
              </a:spcAft>
              <a:buNone/>
            </a:pPr>
            <a:r>
              <a:rPr lang="en"/>
              <a:t>Bool()</a:t>
            </a:r>
            <a:endParaRPr b="1">
              <a:solidFill>
                <a:schemeClr val="dk1"/>
              </a:solidFill>
              <a:highlight>
                <a:srgbClr val="FFFF00"/>
              </a:highlight>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7d6a8a11b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7d6a8a11b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Clr>
                <a:schemeClr val="dk1"/>
              </a:buClr>
              <a:buSzPts val="1100"/>
              <a:buFont typeface="Arial"/>
              <a:buNone/>
            </a:pPr>
            <a:r>
              <a:rPr lang="en"/>
              <a:t>Integers: is a whole number, positive or negative, without decimals</a:t>
            </a:r>
            <a:endParaRPr/>
          </a:p>
          <a:p>
            <a:pPr indent="0" lvl="0" marL="0" rtl="0" algn="l">
              <a:spcBef>
                <a:spcPts val="0"/>
              </a:spcBef>
              <a:spcAft>
                <a:spcPts val="0"/>
              </a:spcAft>
              <a:buClr>
                <a:schemeClr val="dk1"/>
              </a:buClr>
              <a:buSzPts val="1100"/>
              <a:buFont typeface="Arial"/>
              <a:buNone/>
            </a:pPr>
            <a:r>
              <a:rPr lang="en"/>
              <a:t>Floating point numbers: is a number, positive or negative, containing one or more decimals</a:t>
            </a:r>
            <a:endParaRPr/>
          </a:p>
          <a:p>
            <a:pPr indent="0" lvl="0" marL="0" rtl="0" algn="l">
              <a:spcBef>
                <a:spcPts val="0"/>
              </a:spcBef>
              <a:spcAft>
                <a:spcPts val="0"/>
              </a:spcAft>
              <a:buClr>
                <a:schemeClr val="dk1"/>
              </a:buClr>
              <a:buSzPts val="1100"/>
              <a:buFont typeface="Arial"/>
              <a:buNone/>
            </a:pPr>
            <a:r>
              <a:rPr lang="en"/>
              <a:t>type()</a:t>
            </a:r>
            <a:endParaRPr/>
          </a:p>
          <a:p>
            <a:pPr indent="0" lvl="0" marL="0" rtl="0" algn="l">
              <a:spcBef>
                <a:spcPts val="0"/>
              </a:spcBef>
              <a:spcAft>
                <a:spcPts val="0"/>
              </a:spcAft>
              <a:buClr>
                <a:schemeClr val="dk1"/>
              </a:buClr>
              <a:buSzPts val="1100"/>
              <a:buFont typeface="Arial"/>
              <a:buNone/>
            </a:pPr>
            <a:r>
              <a:rPr lang="en"/>
              <a:t>Type conversion (int(), float()) or constructor</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Examples:</a:t>
            </a:r>
            <a:endParaRPr/>
          </a:p>
          <a:p>
            <a:pPr indent="0" lvl="0" marL="0" rtl="0" algn="l">
              <a:spcBef>
                <a:spcPts val="0"/>
              </a:spcBef>
              <a:spcAft>
                <a:spcPts val="0"/>
              </a:spcAft>
              <a:buClr>
                <a:schemeClr val="dk1"/>
              </a:buClr>
              <a:buSzPts val="1100"/>
              <a:buFont typeface="Arial"/>
              <a:buNone/>
            </a:pPr>
            <a:r>
              <a:rPr lang="en"/>
              <a:t>Print type of positive int and float, negative int and float</a:t>
            </a:r>
            <a:endParaRPr/>
          </a:p>
          <a:p>
            <a:pPr indent="0" lvl="0" marL="0" rtl="0" algn="l">
              <a:spcBef>
                <a:spcPts val="0"/>
              </a:spcBef>
              <a:spcAft>
                <a:spcPts val="0"/>
              </a:spcAft>
              <a:buClr>
                <a:schemeClr val="dk1"/>
              </a:buClr>
              <a:buSzPts val="1100"/>
              <a:buFont typeface="Arial"/>
              <a:buNone/>
            </a:pPr>
            <a:r>
              <a:rPr lang="en"/>
              <a:t>Print type conversion of float to int, int to float, int to int, float to float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7d7648d91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7d7648d91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solutions to these right now!</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7d6a8a11b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7d6a8a11b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rPr lang="en"/>
              <a:t>Defining a string: str() or Single or double quotations</a:t>
            </a:r>
            <a:endParaRPr/>
          </a:p>
          <a:p>
            <a:pPr indent="0" lvl="0" marL="0" rtl="0" algn="l">
              <a:spcBef>
                <a:spcPts val="0"/>
              </a:spcBef>
              <a:spcAft>
                <a:spcPts val="0"/>
              </a:spcAft>
              <a:buNone/>
            </a:pPr>
            <a:r>
              <a:rPr lang="en"/>
              <a:t>Multi line strings</a:t>
            </a:r>
            <a:endParaRPr/>
          </a:p>
          <a:p>
            <a:pPr indent="0" lvl="0" marL="0" rtl="0" algn="l">
              <a:spcBef>
                <a:spcPts val="0"/>
              </a:spcBef>
              <a:spcAft>
                <a:spcPts val="0"/>
              </a:spcAft>
              <a:buNone/>
            </a:pPr>
            <a:r>
              <a:rPr lang="en"/>
              <a:t>Type conversion (int to strings, strings to ints only if you know it’s an int, otherwise it will be an error) (str()) or constructor</a:t>
            </a:r>
            <a:endParaRPr/>
          </a:p>
          <a:p>
            <a:pPr indent="0" lvl="0" marL="0" rtl="0" algn="l">
              <a:spcBef>
                <a:spcPts val="0"/>
              </a:spcBef>
              <a:spcAft>
                <a:spcPts val="0"/>
              </a:spcAft>
              <a:buNone/>
            </a:pPr>
            <a:r>
              <a:rPr lang="en"/>
              <a:t>Accessing elements using index from the front and the back</a:t>
            </a:r>
            <a:endParaRPr/>
          </a:p>
          <a:p>
            <a:pPr indent="0" lvl="0" marL="0" rtl="0" algn="l">
              <a:spcBef>
                <a:spcPts val="0"/>
              </a:spcBef>
              <a:spcAft>
                <a:spcPts val="0"/>
              </a:spcAft>
              <a:buNone/>
            </a:pPr>
            <a:r>
              <a:rPr lang="en"/>
              <a:t>Slicing range (important): String_object[start_pos : end_pos : step]</a:t>
            </a:r>
            <a:endParaRPr/>
          </a:p>
          <a:p>
            <a:pPr indent="0" lvl="0" marL="0" rtl="0" algn="l">
              <a:spcBef>
                <a:spcPts val="0"/>
              </a:spcBef>
              <a:spcAft>
                <a:spcPts val="0"/>
              </a:spcAft>
              <a:buNone/>
            </a:pPr>
            <a:r>
              <a:rPr lang="en"/>
              <a:t>Len()</a:t>
            </a:r>
            <a:endParaRPr/>
          </a:p>
          <a:p>
            <a:pPr indent="0" lvl="0" marL="0" rtl="0" algn="l">
              <a:spcBef>
                <a:spcPts val="0"/>
              </a:spcBef>
              <a:spcAft>
                <a:spcPts val="0"/>
              </a:spcAft>
              <a:buNone/>
            </a:pPr>
            <a:r>
              <a:rPr lang="en"/>
              <a:t>Format()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Examples: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Show single, double, multi</a:t>
            </a:r>
            <a:endParaRPr/>
          </a:p>
          <a:p>
            <a:pPr indent="0" lvl="0" marL="0" rtl="0" algn="l">
              <a:spcBef>
                <a:spcPts val="0"/>
              </a:spcBef>
              <a:spcAft>
                <a:spcPts val="0"/>
              </a:spcAft>
              <a:buNone/>
            </a:pPr>
            <a:r>
              <a:rPr lang="en"/>
              <a:t>Show type conversion</a:t>
            </a:r>
            <a:endParaRPr/>
          </a:p>
          <a:p>
            <a:pPr indent="0" lvl="0" marL="0" rtl="0" algn="l">
              <a:spcBef>
                <a:spcPts val="0"/>
              </a:spcBef>
              <a:spcAft>
                <a:spcPts val="0"/>
              </a:spcAft>
              <a:buNone/>
            </a:pPr>
            <a:r>
              <a:rPr lang="en"/>
              <a:t>Show you can just type int as “1234”</a:t>
            </a:r>
            <a:endParaRPr/>
          </a:p>
          <a:p>
            <a:pPr indent="0" lvl="0" marL="0" rtl="0" algn="l">
              <a:spcBef>
                <a:spcPts val="0"/>
              </a:spcBef>
              <a:spcAft>
                <a:spcPts val="0"/>
              </a:spcAft>
              <a:buNone/>
            </a:pPr>
            <a:r>
              <a:rPr lang="en"/>
              <a:t>Show empty list</a:t>
            </a:r>
            <a:endParaRPr/>
          </a:p>
          <a:p>
            <a:pPr indent="0" lvl="0" marL="0" rtl="0" algn="l">
              <a:spcBef>
                <a:spcPts val="0"/>
              </a:spcBef>
              <a:spcAft>
                <a:spcPts val="0"/>
              </a:spcAft>
              <a:buNone/>
            </a:pPr>
            <a:r>
              <a:rPr lang="en"/>
              <a:t>Show accessing elements, what is the index?</a:t>
            </a:r>
            <a:endParaRPr/>
          </a:p>
          <a:p>
            <a:pPr indent="0" lvl="0" marL="0" rtl="0" algn="l">
              <a:spcBef>
                <a:spcPts val="0"/>
              </a:spcBef>
              <a:spcAft>
                <a:spcPts val="0"/>
              </a:spcAft>
              <a:buNone/>
            </a:pPr>
            <a:r>
              <a:rPr lang="en"/>
              <a:t>Show lots of examples of slicing</a:t>
            </a:r>
            <a:endParaRPr/>
          </a:p>
          <a:p>
            <a:pPr indent="0" lvl="0" marL="0" rtl="0" algn="l">
              <a:spcBef>
                <a:spcPts val="0"/>
              </a:spcBef>
              <a:spcAft>
                <a:spcPts val="0"/>
              </a:spcAft>
              <a:buNone/>
            </a:pPr>
            <a:r>
              <a:rPr lang="en"/>
              <a:t>Show how to format string method (maybe how to format dates…??)</a:t>
            </a:r>
            <a:endParaRPr/>
          </a:p>
          <a:p>
            <a:pPr indent="0" lvl="0" marL="0" rtl="0" algn="l">
              <a:spcBef>
                <a:spcPts val="0"/>
              </a:spcBef>
              <a:spcAft>
                <a:spcPts val="0"/>
              </a:spcAft>
              <a:buNone/>
            </a:pPr>
            <a:r>
              <a:rPr lang="en"/>
              <a:t>Show the length method, ask them to find other methods and their usages</a:t>
            </a:r>
            <a:endParaRPr/>
          </a:p>
          <a:p>
            <a:pPr indent="0" lvl="0" marL="0" rtl="0" algn="l">
              <a:spcBef>
                <a:spcPts val="0"/>
              </a:spcBef>
              <a:spcAft>
                <a:spcPts val="0"/>
              </a:spcAft>
              <a:buNone/>
            </a:pPr>
            <a:r>
              <a:rPr lang="en"/>
              <a:t>Show the difference between built in methods vs built in functions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7d7648d91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7d7648d91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7d7648d91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7d7648d91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solutions to these right now!</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7d6a8a11b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7d6a8a11b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Operators are used to perform operations on data types</a:t>
            </a:r>
            <a:endParaRPr/>
          </a:p>
          <a:p>
            <a:pPr indent="0" lvl="0" marL="0" rtl="0" algn="l">
              <a:spcBef>
                <a:spcPts val="0"/>
              </a:spcBef>
              <a:spcAft>
                <a:spcPts val="0"/>
              </a:spcAft>
              <a:buNone/>
            </a:pPr>
            <a:r>
              <a:t/>
            </a:r>
            <a:endParaRPr/>
          </a:p>
          <a:p>
            <a:pPr indent="0" lvl="0" marL="0" rtl="0" algn="l">
              <a:lnSpc>
                <a:spcPct val="100000"/>
              </a:lnSpc>
              <a:spcBef>
                <a:spcPts val="0"/>
              </a:spcBef>
              <a:spcAft>
                <a:spcPts val="1000"/>
              </a:spcAft>
              <a:buNone/>
            </a:pPr>
            <a:r>
              <a:rPr lang="en"/>
              <a:t>There are two more types of op</a:t>
            </a:r>
            <a:r>
              <a:rPr lang="en" sz="1200">
                <a:solidFill>
                  <a:schemeClr val="dk1"/>
                </a:solidFill>
              </a:rPr>
              <a:t>erators: Bitwise and Identity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7d6a8a11b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7d6a8a11b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Written using regular mathematical notation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combining two Int values, the result is an Int</a:t>
            </a:r>
            <a:endParaRPr>
              <a:solidFill>
                <a:schemeClr val="dk1"/>
              </a:solidFill>
            </a:endParaRPr>
          </a:p>
          <a:p>
            <a:pPr indent="0" lvl="0" marL="0" rtl="0" algn="l">
              <a:spcBef>
                <a:spcPts val="0"/>
              </a:spcBef>
              <a:spcAft>
                <a:spcPts val="0"/>
              </a:spcAft>
              <a:buNone/>
            </a:pPr>
            <a:r>
              <a:rPr lang="en">
                <a:solidFill>
                  <a:schemeClr val="dk1"/>
                </a:solidFill>
              </a:rPr>
              <a:t>If combining two Float values, or a Float and an Int, the result is a Float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Examples:</a:t>
            </a:r>
            <a:endParaRPr>
              <a:solidFill>
                <a:schemeClr val="dk1"/>
              </a:solidFill>
            </a:endParaRPr>
          </a:p>
          <a:p>
            <a:pPr indent="0" lvl="0" marL="0" rtl="0" algn="l">
              <a:spcBef>
                <a:spcPts val="0"/>
              </a:spcBef>
              <a:spcAft>
                <a:spcPts val="0"/>
              </a:spcAft>
              <a:buNone/>
            </a:pPr>
            <a:r>
              <a:rPr lang="en">
                <a:solidFill>
                  <a:schemeClr val="dk1"/>
                </a:solidFill>
              </a:rPr>
              <a:t>Show example of each</a:t>
            </a:r>
            <a:endParaRPr>
              <a:solidFill>
                <a:schemeClr val="dk1"/>
              </a:solidFill>
            </a:endParaRPr>
          </a:p>
          <a:p>
            <a:pPr indent="0" lvl="0" marL="0" rtl="0" algn="l">
              <a:spcBef>
                <a:spcPts val="0"/>
              </a:spcBef>
              <a:spcAft>
                <a:spcPts val="0"/>
              </a:spcAft>
              <a:buNone/>
            </a:pPr>
            <a:r>
              <a:rPr lang="en" sz="1200">
                <a:solidFill>
                  <a:schemeClr val="dk1"/>
                </a:solidFill>
              </a:rPr>
              <a:t>Print floor division with negative</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Showcase BEDMAS</a:t>
            </a:r>
            <a:endParaRPr sz="12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7d6a8a11b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7d6a8a11b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Examples: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Show example of each</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7d6a8a11b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7d6a8a11b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rPr lang="en"/>
              <a:t>Equal</a:t>
            </a:r>
            <a:endParaRPr/>
          </a:p>
          <a:p>
            <a:pPr indent="0" lvl="0" marL="0" rtl="0" algn="l">
              <a:spcBef>
                <a:spcPts val="0"/>
              </a:spcBef>
              <a:spcAft>
                <a:spcPts val="0"/>
              </a:spcAft>
              <a:buNone/>
            </a:pPr>
            <a:r>
              <a:rPr lang="en"/>
              <a:t>Not Equal</a:t>
            </a:r>
            <a:endParaRPr/>
          </a:p>
          <a:p>
            <a:pPr indent="0" lvl="0" marL="0" rtl="0" algn="l">
              <a:spcBef>
                <a:spcPts val="0"/>
              </a:spcBef>
              <a:spcAft>
                <a:spcPts val="0"/>
              </a:spcAft>
              <a:buNone/>
            </a:pPr>
            <a:r>
              <a:rPr lang="en"/>
              <a:t>Greater Than</a:t>
            </a:r>
            <a:endParaRPr/>
          </a:p>
          <a:p>
            <a:pPr indent="0" lvl="0" marL="0" rtl="0" algn="l">
              <a:spcBef>
                <a:spcPts val="0"/>
              </a:spcBef>
              <a:spcAft>
                <a:spcPts val="0"/>
              </a:spcAft>
              <a:buNone/>
            </a:pPr>
            <a:r>
              <a:rPr lang="en"/>
              <a:t>Less than</a:t>
            </a:r>
            <a:endParaRPr/>
          </a:p>
          <a:p>
            <a:pPr indent="0" lvl="0" marL="0" rtl="0" algn="l">
              <a:spcBef>
                <a:spcPts val="0"/>
              </a:spcBef>
              <a:spcAft>
                <a:spcPts val="0"/>
              </a:spcAft>
              <a:buNone/>
            </a:pPr>
            <a:r>
              <a:rPr lang="en"/>
              <a:t>Greater than or equal to</a:t>
            </a:r>
            <a:endParaRPr/>
          </a:p>
          <a:p>
            <a:pPr indent="0" lvl="0" marL="0" rtl="0" algn="l">
              <a:spcBef>
                <a:spcPts val="0"/>
              </a:spcBef>
              <a:spcAft>
                <a:spcPts val="0"/>
              </a:spcAft>
              <a:buNone/>
            </a:pPr>
            <a:r>
              <a:rPr lang="en"/>
              <a:t>Less than or equal to</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Examples: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Show example of each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7d6a8a11b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7d6a8a11b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Examples: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Show example of each</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7d6a8a11b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7d6a8a11b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Examples: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Show example of each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7d7648d91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7d7648d91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solutions to these right now!</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7d6a8a11b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7d6a8a11b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rPr lang="en" sz="1200">
                <a:solidFill>
                  <a:schemeClr val="dk1"/>
                </a:solidFill>
              </a:rPr>
              <a:t>Variables are containers for storing data values</a:t>
            </a:r>
            <a:endParaRPr/>
          </a:p>
          <a:p>
            <a:pPr indent="0" lvl="0" marL="0" rtl="0" algn="l">
              <a:lnSpc>
                <a:spcPct val="100000"/>
              </a:lnSpc>
              <a:spcBef>
                <a:spcPts val="0"/>
              </a:spcBef>
              <a:spcAft>
                <a:spcPts val="100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7d6a8a1430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7d6a8a1430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Assignment statements (v = expr)</a:t>
            </a:r>
            <a:endParaRPr/>
          </a:p>
          <a:p>
            <a:pPr indent="0" lvl="0" marL="0" rtl="0" algn="l">
              <a:spcBef>
                <a:spcPts val="0"/>
              </a:spcBef>
              <a:spcAft>
                <a:spcPts val="0"/>
              </a:spcAft>
              <a:buClr>
                <a:schemeClr val="dk1"/>
              </a:buClr>
              <a:buSzPts val="1100"/>
              <a:buFont typeface="Arial"/>
              <a:buNone/>
            </a:pPr>
            <a:r>
              <a:rPr lang="en"/>
              <a:t>Can change after assignment: not just the current value but the data type as well</a:t>
            </a:r>
            <a:endParaRPr/>
          </a:p>
          <a:p>
            <a:pPr indent="0" lvl="0" marL="0" rtl="0" algn="l">
              <a:spcBef>
                <a:spcPts val="0"/>
              </a:spcBef>
              <a:spcAft>
                <a:spcPts val="0"/>
              </a:spcAft>
              <a:buClr>
                <a:schemeClr val="dk1"/>
              </a:buClr>
              <a:buSzPts val="1100"/>
              <a:buFont typeface="Arial"/>
              <a:buNone/>
            </a:pPr>
            <a:r>
              <a:rPr lang="en"/>
              <a:t>Assignment operator (+=, -=, *=, /=, //=, **=)</a:t>
            </a:r>
            <a:endParaRPr/>
          </a:p>
          <a:p>
            <a:pPr indent="0" lvl="0" marL="0" rtl="0" algn="l">
              <a:spcBef>
                <a:spcPts val="0"/>
              </a:spcBef>
              <a:spcAft>
                <a:spcPts val="0"/>
              </a:spcAft>
              <a:buClr>
                <a:schemeClr val="dk1"/>
              </a:buClr>
              <a:buSzPts val="1100"/>
              <a:buFont typeface="Arial"/>
              <a:buNone/>
            </a:pPr>
            <a:r>
              <a:rPr lang="en"/>
              <a:t>Assign multiple values to multiple variables in one line</a:t>
            </a:r>
            <a:endParaRPr/>
          </a:p>
          <a:p>
            <a:pPr indent="0" lvl="0" marL="0" rtl="0" algn="l">
              <a:spcBef>
                <a:spcPts val="0"/>
              </a:spcBef>
              <a:spcAft>
                <a:spcPts val="0"/>
              </a:spcAft>
              <a:buClr>
                <a:schemeClr val="dk1"/>
              </a:buClr>
              <a:buSzPts val="1100"/>
              <a:buFont typeface="Arial"/>
              <a:buNone/>
            </a:pPr>
            <a:r>
              <a:rPr lang="en"/>
              <a:t>Assign the same value to multiple variables in one line</a:t>
            </a:r>
            <a:endParaRPr/>
          </a:p>
          <a:p>
            <a:pPr indent="0" lvl="0" marL="0" rtl="0" algn="l">
              <a:spcBef>
                <a:spcPts val="0"/>
              </a:spcBef>
              <a:spcAft>
                <a:spcPts val="0"/>
              </a:spcAft>
              <a:buNone/>
            </a:pPr>
            <a:r>
              <a:rPr lang="en"/>
              <a:t>Short names or a more descriptive name</a:t>
            </a:r>
            <a:endParaRPr/>
          </a:p>
          <a:p>
            <a:pPr indent="-298450" lvl="0" marL="457200" rtl="0" algn="l">
              <a:spcBef>
                <a:spcPts val="0"/>
              </a:spcBef>
              <a:spcAft>
                <a:spcPts val="0"/>
              </a:spcAft>
              <a:buSzPts val="1100"/>
              <a:buChar char="●"/>
            </a:pPr>
            <a:r>
              <a:rPr lang="en"/>
              <a:t>A variable name must start with a letter or the underscore character</a:t>
            </a:r>
            <a:endParaRPr/>
          </a:p>
          <a:p>
            <a:pPr indent="-298450" lvl="0" marL="457200" rtl="0" algn="l">
              <a:spcBef>
                <a:spcPts val="0"/>
              </a:spcBef>
              <a:spcAft>
                <a:spcPts val="0"/>
              </a:spcAft>
              <a:buSzPts val="1100"/>
              <a:buChar char="●"/>
            </a:pPr>
            <a:r>
              <a:rPr lang="en"/>
              <a:t>A variable name cannot start with a number</a:t>
            </a:r>
            <a:endParaRPr/>
          </a:p>
          <a:p>
            <a:pPr indent="-298450" lvl="0" marL="457200" rtl="0" algn="l">
              <a:spcBef>
                <a:spcPts val="0"/>
              </a:spcBef>
              <a:spcAft>
                <a:spcPts val="0"/>
              </a:spcAft>
              <a:buSzPts val="1100"/>
              <a:buChar char="●"/>
            </a:pPr>
            <a:r>
              <a:rPr lang="en"/>
              <a:t>A variable name can only contain alpha-numeric characters and underscores (A-z, 0-9, and _ )</a:t>
            </a:r>
            <a:endParaRPr/>
          </a:p>
          <a:p>
            <a:pPr indent="-298450" lvl="0" marL="457200" rtl="0" algn="l">
              <a:spcBef>
                <a:spcPts val="0"/>
              </a:spcBef>
              <a:spcAft>
                <a:spcPts val="0"/>
              </a:spcAft>
              <a:buSzPts val="1100"/>
              <a:buChar char="●"/>
            </a:pPr>
            <a:r>
              <a:rPr lang="en"/>
              <a:t>Variable names are case-sensitive (age, Age and AGE are three different variables)</a:t>
            </a:r>
            <a:endParaRPr/>
          </a:p>
          <a:p>
            <a:pPr indent="0" lvl="0" marL="0" rtl="0" algn="l">
              <a:spcBef>
                <a:spcPts val="0"/>
              </a:spcBef>
              <a:spcAft>
                <a:spcPts val="0"/>
              </a:spcAft>
              <a:buClr>
                <a:schemeClr val="dk1"/>
              </a:buClr>
              <a:buSzPts val="1100"/>
              <a:buFont typeface="Arial"/>
              <a:buNone/>
            </a:pPr>
            <a:r>
              <a:rPr lang="en"/>
              <a:t>Best practices (PEP8)</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Examples:</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Print a few assignment statements using ints and floats with operators (with and without assignment operators: shortcuts)</a:t>
            </a:r>
            <a:endParaRPr/>
          </a:p>
          <a:p>
            <a:pPr indent="0" lvl="0" marL="0" rtl="0" algn="l">
              <a:spcBef>
                <a:spcPts val="0"/>
              </a:spcBef>
              <a:spcAft>
                <a:spcPts val="0"/>
              </a:spcAft>
              <a:buNone/>
            </a:pPr>
            <a:r>
              <a:rPr lang="en"/>
              <a:t>Show that they can be reassigned</a:t>
            </a:r>
            <a:endParaRPr/>
          </a:p>
          <a:p>
            <a:pPr indent="0" lvl="0" marL="0" rtl="0" algn="l">
              <a:spcBef>
                <a:spcPts val="0"/>
              </a:spcBef>
              <a:spcAft>
                <a:spcPts val="0"/>
              </a:spcAft>
              <a:buClr>
                <a:schemeClr val="dk1"/>
              </a:buClr>
              <a:buSzPts val="1100"/>
              <a:buFont typeface="Arial"/>
              <a:buNone/>
            </a:pPr>
            <a:r>
              <a:rPr lang="en"/>
              <a:t>Show illegal variable names (das</a:t>
            </a:r>
            <a:r>
              <a:rPr lang="en">
                <a:solidFill>
                  <a:schemeClr val="dk1"/>
                </a:solidFill>
              </a:rPr>
              <a:t>h or space in between, starting with a number)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7d7648d917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7d7648d917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t>General Assembly was founded in NYC 2011 as a coworking hub for innovators and entrepreneurs.</a:t>
            </a:r>
            <a:endParaRPr/>
          </a:p>
          <a:p>
            <a:pPr indent="-298450" lvl="0" marL="457200" rtl="0" algn="l">
              <a:lnSpc>
                <a:spcPct val="115000"/>
              </a:lnSpc>
              <a:spcBef>
                <a:spcPts val="0"/>
              </a:spcBef>
              <a:spcAft>
                <a:spcPts val="0"/>
              </a:spcAft>
              <a:buClr>
                <a:schemeClr val="dk1"/>
              </a:buClr>
              <a:buSzPts val="1100"/>
              <a:buChar char="●"/>
            </a:pPr>
            <a:r>
              <a:rPr lang="en"/>
              <a:t>When our members were asked to share their expertise with one another through impromptu classes and workshops, the potential and power of peer-to-peer mentorship emerged.</a:t>
            </a:r>
            <a:endParaRPr/>
          </a:p>
          <a:p>
            <a:pPr indent="-298450" lvl="0" marL="457200" rtl="0" algn="l">
              <a:lnSpc>
                <a:spcPct val="115000"/>
              </a:lnSpc>
              <a:spcBef>
                <a:spcPts val="0"/>
              </a:spcBef>
              <a:spcAft>
                <a:spcPts val="0"/>
              </a:spcAft>
              <a:buClr>
                <a:schemeClr val="dk1"/>
              </a:buClr>
              <a:buSzPts val="1100"/>
              <a:buChar char="●"/>
            </a:pPr>
            <a:r>
              <a:rPr lang="en"/>
              <a:t>We now offer more than 25 courses online and at 20+ campuses around the world from New York, to London, to Sydney and Singapore. We also work with businesses and have trained more than 40 of the Fortune 100 companies!</a:t>
            </a:r>
            <a:endParaRPr/>
          </a:p>
          <a:p>
            <a:pPr indent="-298450" lvl="0" marL="457200" rtl="0" algn="l">
              <a:lnSpc>
                <a:spcPct val="115000"/>
              </a:lnSpc>
              <a:spcBef>
                <a:spcPts val="0"/>
              </a:spcBef>
              <a:spcAft>
                <a:spcPts val="0"/>
              </a:spcAft>
              <a:buClr>
                <a:schemeClr val="dk1"/>
              </a:buClr>
              <a:buSzPts val="1100"/>
              <a:buChar char="●"/>
            </a:pPr>
            <a:r>
              <a:rPr lang="en"/>
              <a:t>We’re most proud of our 70,000 full-time, part-time, and self-led alumni, as well as the 600,000 alumni of our workshops and bootcamps — all of whom were taught by active industry professionals.</a:t>
            </a:r>
            <a:endParaRPr/>
          </a:p>
          <a:p>
            <a:pPr indent="-298450" lvl="0" marL="457200" rtl="0" algn="l">
              <a:lnSpc>
                <a:spcPct val="115000"/>
              </a:lnSpc>
              <a:spcBef>
                <a:spcPts val="0"/>
              </a:spcBef>
              <a:spcAft>
                <a:spcPts val="0"/>
              </a:spcAft>
              <a:buClr>
                <a:schemeClr val="dk1"/>
              </a:buClr>
              <a:buSzPts val="1100"/>
              <a:buChar char="●"/>
            </a:pPr>
            <a:r>
              <a:rPr lang="en"/>
              <a:t>Our curricula are developed in collaboration with our global business partners to ensure they meet industry demand.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7d7648d91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7d7648d91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solutions to these right now!</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7d6a8a11b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7d6a8a11b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List</a:t>
            </a:r>
            <a:endParaRPr/>
          </a:p>
          <a:p>
            <a:pPr indent="0" lvl="0" marL="0" rtl="0" algn="l">
              <a:spcBef>
                <a:spcPts val="0"/>
              </a:spcBef>
              <a:spcAft>
                <a:spcPts val="0"/>
              </a:spcAft>
              <a:buClr>
                <a:schemeClr val="dk1"/>
              </a:buClr>
              <a:buSzPts val="1100"/>
              <a:buFont typeface="Arial"/>
              <a:buNone/>
            </a:pPr>
            <a:r>
              <a:rPr lang="en"/>
              <a:t>Tuple</a:t>
            </a:r>
            <a:endParaRPr/>
          </a:p>
          <a:p>
            <a:pPr indent="0" lvl="0" marL="0" rtl="0" algn="l">
              <a:spcBef>
                <a:spcPts val="0"/>
              </a:spcBef>
              <a:spcAft>
                <a:spcPts val="0"/>
              </a:spcAft>
              <a:buClr>
                <a:schemeClr val="dk1"/>
              </a:buClr>
              <a:buSzPts val="1100"/>
              <a:buFont typeface="Arial"/>
              <a:buNone/>
            </a:pPr>
            <a:r>
              <a:rPr lang="en"/>
              <a:t>Set</a:t>
            </a:r>
            <a:endParaRPr/>
          </a:p>
          <a:p>
            <a:pPr indent="0" lvl="0" marL="0" rtl="0" algn="l">
              <a:spcBef>
                <a:spcPts val="0"/>
              </a:spcBef>
              <a:spcAft>
                <a:spcPts val="0"/>
              </a:spcAft>
              <a:buClr>
                <a:schemeClr val="dk1"/>
              </a:buClr>
              <a:buSzPts val="1100"/>
              <a:buFont typeface="Arial"/>
              <a:buNone/>
            </a:pPr>
            <a:r>
              <a:rPr lang="en"/>
              <a:t>Dict</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None/>
            </a:pPr>
            <a:r>
              <a:rPr lang="en"/>
              <a:t>Data structure is basically an abstract way of organizing data.</a:t>
            </a:r>
            <a:endParaRPr/>
          </a:p>
          <a:p>
            <a:pPr indent="0" lvl="0" marL="0" rtl="0" algn="l">
              <a:spcBef>
                <a:spcPts val="0"/>
              </a:spcBef>
              <a:spcAft>
                <a:spcPts val="0"/>
              </a:spcAft>
              <a:buClr>
                <a:schemeClr val="dk1"/>
              </a:buClr>
              <a:buSzPts val="1100"/>
              <a:buFont typeface="Arial"/>
              <a:buNone/>
            </a:pPr>
            <a:r>
              <a:rPr lang="en"/>
              <a:t>There are a few more but we are only going to focus on the most used ones.</a:t>
            </a:r>
            <a:endParaRPr/>
          </a:p>
          <a:p>
            <a:pPr indent="0" lvl="0" marL="0" rtl="0" algn="l">
              <a:spcBef>
                <a:spcPts val="0"/>
              </a:spcBef>
              <a:spcAft>
                <a:spcPts val="0"/>
              </a:spcAft>
              <a:buNone/>
            </a:pPr>
            <a:r>
              <a:t/>
            </a:r>
            <a:endParaRPr/>
          </a:p>
          <a:p>
            <a:pPr indent="0" lvl="0" marL="0" rtl="0" algn="l">
              <a:lnSpc>
                <a:spcPct val="100000"/>
              </a:lnSpc>
              <a:spcBef>
                <a:spcPts val="0"/>
              </a:spcBef>
              <a:spcAft>
                <a:spcPts val="100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7d6a8a1430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7d6a8a143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Aka Arrays</a:t>
            </a:r>
            <a:endParaRPr/>
          </a:p>
          <a:p>
            <a:pPr indent="0" lvl="0" marL="0" rtl="0" algn="l">
              <a:spcBef>
                <a:spcPts val="0"/>
              </a:spcBef>
              <a:spcAft>
                <a:spcPts val="0"/>
              </a:spcAft>
              <a:buNone/>
            </a:pPr>
            <a:r>
              <a:rPr lang="en"/>
              <a:t>A collection which is ordered and changeable. Allows duplicate members.</a:t>
            </a:r>
            <a:endParaRPr/>
          </a:p>
          <a:p>
            <a:pPr indent="0" lvl="0" marL="0" rtl="0" algn="l">
              <a:spcBef>
                <a:spcPts val="0"/>
              </a:spcBef>
              <a:spcAft>
                <a:spcPts val="0"/>
              </a:spcAft>
              <a:buNone/>
            </a:pPr>
            <a:r>
              <a:rPr lang="en"/>
              <a:t>Defining a list: list(iterable) or written with square brackets</a:t>
            </a:r>
            <a:endParaRPr/>
          </a:p>
          <a:p>
            <a:pPr indent="0" lvl="0" marL="0" rtl="0" algn="l">
              <a:spcBef>
                <a:spcPts val="0"/>
              </a:spcBef>
              <a:spcAft>
                <a:spcPts val="0"/>
              </a:spcAft>
              <a:buNone/>
            </a:pPr>
            <a:r>
              <a:rPr lang="en"/>
              <a:t>Accessing elements using index (negative index, slice range)</a:t>
            </a:r>
            <a:endParaRPr/>
          </a:p>
          <a:p>
            <a:pPr indent="0" lvl="0" marL="0" rtl="0" algn="l">
              <a:spcBef>
                <a:spcPts val="0"/>
              </a:spcBef>
              <a:spcAft>
                <a:spcPts val="0"/>
              </a:spcAft>
              <a:buNone/>
            </a:pPr>
            <a:r>
              <a:rPr lang="en"/>
              <a:t>Updating items</a:t>
            </a:r>
            <a:endParaRPr/>
          </a:p>
          <a:p>
            <a:pPr indent="0" lvl="0" marL="0" rtl="0" algn="l">
              <a:spcBef>
                <a:spcPts val="0"/>
              </a:spcBef>
              <a:spcAft>
                <a:spcPts val="0"/>
              </a:spcAft>
              <a:buNone/>
            </a:pPr>
            <a:r>
              <a:rPr lang="en"/>
              <a:t>Adding items (insert(), append())</a:t>
            </a:r>
            <a:endParaRPr/>
          </a:p>
          <a:p>
            <a:pPr indent="0" lvl="0" marL="0" rtl="0" algn="l">
              <a:spcBef>
                <a:spcPts val="0"/>
              </a:spcBef>
              <a:spcAft>
                <a:spcPts val="0"/>
              </a:spcAft>
              <a:buNone/>
            </a:pPr>
            <a:r>
              <a:rPr lang="en"/>
              <a:t>Removing items (del: deletes the value at index, remove(): remove the first matching value, pop(): deletes and return the value at index)</a:t>
            </a:r>
            <a:endParaRPr/>
          </a:p>
          <a:p>
            <a:pPr indent="0" lvl="0" marL="0" rtl="0" algn="l">
              <a:spcBef>
                <a:spcPts val="0"/>
              </a:spcBef>
              <a:spcAft>
                <a:spcPts val="0"/>
              </a:spcAft>
              <a:buNone/>
            </a:pPr>
            <a:r>
              <a:rPr lang="en"/>
              <a:t>Len()</a:t>
            </a:r>
            <a:endParaRPr/>
          </a:p>
          <a:p>
            <a:pPr indent="0" lvl="0" marL="0" rtl="0" algn="l">
              <a:spcBef>
                <a:spcPts val="0"/>
              </a:spcBef>
              <a:spcAft>
                <a:spcPts val="0"/>
              </a:spcAft>
              <a:buNone/>
            </a:pPr>
            <a:r>
              <a:rPr lang="en"/>
              <a:t>Operators (which are applicable, how do they differ)</a:t>
            </a:r>
            <a:endParaRPr/>
          </a:p>
          <a:p>
            <a:pPr indent="0" lvl="0" marL="0" rtl="0" algn="l">
              <a:spcBef>
                <a:spcPts val="0"/>
              </a:spcBef>
              <a:spcAft>
                <a:spcPts val="0"/>
              </a:spcAft>
              <a:buNone/>
            </a:pPr>
            <a:r>
              <a:rPr lang="en"/>
              <a:t>Shallow vs deep copy ???</a:t>
            </a:r>
            <a:endParaRPr/>
          </a:p>
          <a:p>
            <a:pPr indent="0" lvl="0" marL="0" rtl="0" algn="l">
              <a:spcBef>
                <a:spcPts val="0"/>
              </a:spcBef>
              <a:spcAft>
                <a:spcPts val="0"/>
              </a:spcAft>
              <a:buNone/>
            </a:pPr>
            <a:r>
              <a:rPr lang="en"/>
              <a:t>Constructor list()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Examples: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Show what a list looks like, it can hold any data type, can have mixed data types, can have duplicates</a:t>
            </a:r>
            <a:endParaRPr/>
          </a:p>
          <a:p>
            <a:pPr indent="0" lvl="0" marL="0" rtl="0" algn="l">
              <a:spcBef>
                <a:spcPts val="0"/>
              </a:spcBef>
              <a:spcAft>
                <a:spcPts val="0"/>
              </a:spcAft>
              <a:buNone/>
            </a:pPr>
            <a:r>
              <a:rPr lang="en"/>
              <a:t>Show to access elements and update them</a:t>
            </a:r>
            <a:endParaRPr/>
          </a:p>
          <a:p>
            <a:pPr indent="0" lvl="0" marL="0" rtl="0" algn="l">
              <a:spcBef>
                <a:spcPts val="0"/>
              </a:spcBef>
              <a:spcAft>
                <a:spcPts val="0"/>
              </a:spcAft>
              <a:buNone/>
            </a:pPr>
            <a:r>
              <a:rPr lang="en"/>
              <a:t>Show to add items</a:t>
            </a:r>
            <a:endParaRPr/>
          </a:p>
          <a:p>
            <a:pPr indent="0" lvl="0" marL="0" rtl="0" algn="l">
              <a:spcBef>
                <a:spcPts val="0"/>
              </a:spcBef>
              <a:spcAft>
                <a:spcPts val="0"/>
              </a:spcAft>
              <a:buNone/>
            </a:pPr>
            <a:r>
              <a:rPr lang="en"/>
              <a:t>Show to remove items</a:t>
            </a:r>
            <a:endParaRPr/>
          </a:p>
          <a:p>
            <a:pPr indent="0" lvl="0" marL="0" rtl="0" algn="l">
              <a:spcBef>
                <a:spcPts val="0"/>
              </a:spcBef>
              <a:spcAft>
                <a:spcPts val="0"/>
              </a:spcAft>
              <a:buNone/>
            </a:pPr>
            <a:r>
              <a:rPr lang="en"/>
              <a:t>Show them insert, append, remove, ask them to find other methods and their usages</a:t>
            </a:r>
            <a:endParaRPr/>
          </a:p>
          <a:p>
            <a:pPr indent="0" lvl="0" marL="0" rtl="0" algn="l">
              <a:spcBef>
                <a:spcPts val="0"/>
              </a:spcBef>
              <a:spcAft>
                <a:spcPts val="0"/>
              </a:spcAft>
              <a:buNone/>
            </a:pPr>
            <a:r>
              <a:rPr lang="en"/>
              <a:t>Show which operators are applicable and how they differ</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7d7648d91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7d7648d91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solutions to these right now!</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7d6a8a1430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7d6a8a1430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collection which is ordered and immutable. Allows duplicate items.</a:t>
            </a:r>
            <a:endParaRPr/>
          </a:p>
          <a:p>
            <a:pPr indent="0" lvl="0" marL="0" rtl="0" algn="l">
              <a:spcBef>
                <a:spcPts val="0"/>
              </a:spcBef>
              <a:spcAft>
                <a:spcPts val="0"/>
              </a:spcAft>
              <a:buNone/>
            </a:pPr>
            <a:r>
              <a:rPr lang="en"/>
              <a:t>Defining a tuple: tuple(iterable) or written with round brackets</a:t>
            </a:r>
            <a:endParaRPr/>
          </a:p>
          <a:p>
            <a:pPr indent="0" lvl="0" marL="0" rtl="0" algn="l">
              <a:spcBef>
                <a:spcPts val="0"/>
              </a:spcBef>
              <a:spcAft>
                <a:spcPts val="0"/>
              </a:spcAft>
              <a:buNone/>
            </a:pPr>
            <a:r>
              <a:rPr lang="en"/>
              <a:t>Tuple with one item</a:t>
            </a:r>
            <a:endParaRPr/>
          </a:p>
          <a:p>
            <a:pPr indent="0" lvl="0" marL="0" rtl="0" algn="l">
              <a:spcBef>
                <a:spcPts val="0"/>
              </a:spcBef>
              <a:spcAft>
                <a:spcPts val="0"/>
              </a:spcAft>
              <a:buNone/>
            </a:pPr>
            <a:r>
              <a:rPr lang="en"/>
              <a:t>Accessing items using index (negative index, slice range)</a:t>
            </a:r>
            <a:endParaRPr/>
          </a:p>
          <a:p>
            <a:pPr indent="0" lvl="0" marL="0" rtl="0" algn="l">
              <a:spcBef>
                <a:spcPts val="0"/>
              </a:spcBef>
              <a:spcAft>
                <a:spcPts val="0"/>
              </a:spcAft>
              <a:buNone/>
            </a:pPr>
            <a:r>
              <a:rPr lang="en"/>
              <a:t>Updating items (we can’t)</a:t>
            </a:r>
            <a:endParaRPr/>
          </a:p>
          <a:p>
            <a:pPr indent="0" lvl="0" marL="0" rtl="0" algn="l">
              <a:spcBef>
                <a:spcPts val="0"/>
              </a:spcBef>
              <a:spcAft>
                <a:spcPts val="0"/>
              </a:spcAft>
              <a:buNone/>
            </a:pPr>
            <a:r>
              <a:rPr lang="en"/>
              <a:t>Adding items (we can’t)</a:t>
            </a:r>
            <a:endParaRPr/>
          </a:p>
          <a:p>
            <a:pPr indent="0" lvl="0" marL="0" rtl="0" algn="l">
              <a:spcBef>
                <a:spcPts val="0"/>
              </a:spcBef>
              <a:spcAft>
                <a:spcPts val="0"/>
              </a:spcAft>
              <a:buNone/>
            </a:pPr>
            <a:r>
              <a:rPr lang="en"/>
              <a:t>Deleting items</a:t>
            </a:r>
            <a:endParaRPr/>
          </a:p>
          <a:p>
            <a:pPr indent="0" lvl="0" marL="0" rtl="0" algn="l">
              <a:spcBef>
                <a:spcPts val="0"/>
              </a:spcBef>
              <a:spcAft>
                <a:spcPts val="0"/>
              </a:spcAft>
              <a:buNone/>
            </a:pPr>
            <a:r>
              <a:rPr lang="en"/>
              <a:t>Len(), count(), index()</a:t>
            </a:r>
            <a:endParaRPr/>
          </a:p>
          <a:p>
            <a:pPr indent="0" lvl="0" marL="0" rtl="0" algn="l">
              <a:spcBef>
                <a:spcPts val="0"/>
              </a:spcBef>
              <a:spcAft>
                <a:spcPts val="0"/>
              </a:spcAft>
              <a:buNone/>
            </a:pPr>
            <a:r>
              <a:rPr lang="en"/>
              <a:t>Operators (which are applicable, how do they differ)</a:t>
            </a:r>
            <a:endParaRPr/>
          </a:p>
          <a:p>
            <a:pPr indent="0" lvl="0" marL="0" rtl="0" algn="l">
              <a:spcBef>
                <a:spcPts val="0"/>
              </a:spcBef>
              <a:spcAft>
                <a:spcPts val="0"/>
              </a:spcAft>
              <a:buNone/>
            </a:pPr>
            <a:r>
              <a:rPr lang="en"/>
              <a:t>Shallow vs deep copy ???</a:t>
            </a:r>
            <a:endParaRPr/>
          </a:p>
          <a:p>
            <a:pPr indent="0" lvl="0" marL="0" rtl="0" algn="l">
              <a:spcBef>
                <a:spcPts val="0"/>
              </a:spcBef>
              <a:spcAft>
                <a:spcPts val="0"/>
              </a:spcAft>
              <a:buNone/>
            </a:pPr>
            <a:r>
              <a:rPr lang="en"/>
              <a:t>Constructor tuple() ???</a:t>
            </a:r>
            <a:endParaRPr/>
          </a:p>
          <a:p>
            <a:pPr indent="0" lvl="0" marL="0" rtl="0" algn="l">
              <a:spcBef>
                <a:spcPts val="0"/>
              </a:spcBef>
              <a:spcAft>
                <a:spcPts val="0"/>
              </a:spcAft>
              <a:buNone/>
            </a:pPr>
            <a:r>
              <a:rPr lang="en"/>
              <a:t>When are they useful compared to lists??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Examples: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Show what a tuple looks like, it can hold any data type, can have mixed data types, can have duplicates</a:t>
            </a:r>
            <a:endParaRPr/>
          </a:p>
          <a:p>
            <a:pPr indent="0" lvl="0" marL="0" rtl="0" algn="l">
              <a:spcBef>
                <a:spcPts val="0"/>
              </a:spcBef>
              <a:spcAft>
                <a:spcPts val="0"/>
              </a:spcAft>
              <a:buNone/>
            </a:pPr>
            <a:r>
              <a:rPr lang="en"/>
              <a:t>Show to access elements</a:t>
            </a:r>
            <a:endParaRPr/>
          </a:p>
          <a:p>
            <a:pPr indent="0" lvl="0" marL="0" rtl="0" algn="l">
              <a:spcBef>
                <a:spcPts val="0"/>
              </a:spcBef>
              <a:spcAft>
                <a:spcPts val="0"/>
              </a:spcAft>
              <a:buNone/>
            </a:pPr>
            <a:r>
              <a:rPr lang="en"/>
              <a:t>Show you can’t update them</a:t>
            </a:r>
            <a:endParaRPr/>
          </a:p>
          <a:p>
            <a:pPr indent="0" lvl="0" marL="0" rtl="0" algn="l">
              <a:spcBef>
                <a:spcPts val="0"/>
              </a:spcBef>
              <a:spcAft>
                <a:spcPts val="0"/>
              </a:spcAft>
              <a:buNone/>
            </a:pPr>
            <a:r>
              <a:rPr lang="en"/>
              <a:t>Show you can’t add items</a:t>
            </a:r>
            <a:endParaRPr/>
          </a:p>
          <a:p>
            <a:pPr indent="0" lvl="0" marL="0" rtl="0" algn="l">
              <a:spcBef>
                <a:spcPts val="0"/>
              </a:spcBef>
              <a:spcAft>
                <a:spcPts val="0"/>
              </a:spcAft>
              <a:buNone/>
            </a:pPr>
            <a:r>
              <a:rPr lang="en"/>
              <a:t>Show you can’t remove items (can delete the whole tuple though)</a:t>
            </a:r>
            <a:endParaRPr/>
          </a:p>
          <a:p>
            <a:pPr indent="0" lvl="0" marL="0" rtl="0" algn="l">
              <a:spcBef>
                <a:spcPts val="0"/>
              </a:spcBef>
              <a:spcAft>
                <a:spcPts val="0"/>
              </a:spcAft>
              <a:buNone/>
            </a:pPr>
            <a:r>
              <a:rPr lang="en"/>
              <a:t>Show the count method, ask them to find other methods and their usages</a:t>
            </a:r>
            <a:endParaRPr/>
          </a:p>
          <a:p>
            <a:pPr indent="0" lvl="0" marL="0" rtl="0" algn="l">
              <a:spcBef>
                <a:spcPts val="0"/>
              </a:spcBef>
              <a:spcAft>
                <a:spcPts val="0"/>
              </a:spcAft>
              <a:buNone/>
            </a:pPr>
            <a:r>
              <a:rPr lang="en"/>
              <a:t>Show which operators are applicable and how</a:t>
            </a:r>
            <a:r>
              <a:rPr lang="en">
                <a:solidFill>
                  <a:schemeClr val="dk1"/>
                </a:solidFill>
              </a:rPr>
              <a:t> they differ</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7d7648d91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7d7648d91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solutions to these right now!</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7d6a8a143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7d6a8a143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set is a collection which is unordered and unindexed. No duplicate members.</a:t>
            </a:r>
            <a:endParaRPr/>
          </a:p>
          <a:p>
            <a:pPr indent="0" lvl="0" marL="0" rtl="0" algn="l">
              <a:spcBef>
                <a:spcPts val="0"/>
              </a:spcBef>
              <a:spcAft>
                <a:spcPts val="0"/>
              </a:spcAft>
              <a:buNone/>
            </a:pPr>
            <a:r>
              <a:rPr lang="en"/>
              <a:t>Defining a set: set(iterable) or written with curly brackets, empty {} is reserved for dictionaries</a:t>
            </a:r>
            <a:endParaRPr/>
          </a:p>
          <a:p>
            <a:pPr indent="0" lvl="0" marL="0" rtl="0" algn="l">
              <a:spcBef>
                <a:spcPts val="0"/>
              </a:spcBef>
              <a:spcAft>
                <a:spcPts val="0"/>
              </a:spcAft>
              <a:buNone/>
            </a:pPr>
            <a:r>
              <a:rPr lang="en"/>
              <a:t>Accessing items (cannot use an index)</a:t>
            </a:r>
            <a:endParaRPr/>
          </a:p>
          <a:p>
            <a:pPr indent="0" lvl="0" marL="0" rtl="0" algn="l">
              <a:spcBef>
                <a:spcPts val="0"/>
              </a:spcBef>
              <a:spcAft>
                <a:spcPts val="0"/>
              </a:spcAft>
              <a:buNone/>
            </a:pPr>
            <a:r>
              <a:rPr lang="en"/>
              <a:t>Adding items (add(), update())</a:t>
            </a:r>
            <a:endParaRPr/>
          </a:p>
          <a:p>
            <a:pPr indent="0" lvl="0" marL="0" rtl="0" algn="l">
              <a:spcBef>
                <a:spcPts val="0"/>
              </a:spcBef>
              <a:spcAft>
                <a:spcPts val="0"/>
              </a:spcAft>
              <a:buNone/>
            </a:pPr>
            <a:r>
              <a:rPr lang="en"/>
              <a:t>Removing items (remove(), what happens if we try removing an item not in the set?, discard())</a:t>
            </a:r>
            <a:endParaRPr/>
          </a:p>
          <a:p>
            <a:pPr indent="0" lvl="0" marL="0" rtl="0" algn="l">
              <a:spcBef>
                <a:spcPts val="0"/>
              </a:spcBef>
              <a:spcAft>
                <a:spcPts val="0"/>
              </a:spcAft>
              <a:buNone/>
            </a:pPr>
            <a:r>
              <a:rPr lang="en"/>
              <a:t>Len(), union()</a:t>
            </a:r>
            <a:endParaRPr/>
          </a:p>
          <a:p>
            <a:pPr indent="0" lvl="0" marL="0" rtl="0" algn="l">
              <a:spcBef>
                <a:spcPts val="0"/>
              </a:spcBef>
              <a:spcAft>
                <a:spcPts val="0"/>
              </a:spcAft>
              <a:buNone/>
            </a:pPr>
            <a:r>
              <a:rPr lang="en"/>
              <a:t>Constructor set() ???</a:t>
            </a:r>
            <a:endParaRPr/>
          </a:p>
          <a:p>
            <a:pPr indent="0" lvl="0" marL="0" rtl="0" algn="l">
              <a:spcBef>
                <a:spcPts val="0"/>
              </a:spcBef>
              <a:spcAft>
                <a:spcPts val="0"/>
              </a:spcAft>
              <a:buNone/>
            </a:pPr>
            <a:r>
              <a:rPr lang="en"/>
              <a:t>When are they useful?</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Examples: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Show what a set looks like, it can hold any data type, can have mixed data types, but cannot have duplicates</a:t>
            </a:r>
            <a:endParaRPr/>
          </a:p>
          <a:p>
            <a:pPr indent="0" lvl="0" marL="0" rtl="0" algn="l">
              <a:spcBef>
                <a:spcPts val="0"/>
              </a:spcBef>
              <a:spcAft>
                <a:spcPts val="0"/>
              </a:spcAft>
              <a:buNone/>
            </a:pPr>
            <a:r>
              <a:rPr lang="en"/>
              <a:t>Show you can’t use index to access items</a:t>
            </a:r>
            <a:endParaRPr/>
          </a:p>
          <a:p>
            <a:pPr indent="0" lvl="0" marL="0" rtl="0" algn="l">
              <a:spcBef>
                <a:spcPts val="0"/>
              </a:spcBef>
              <a:spcAft>
                <a:spcPts val="0"/>
              </a:spcAft>
              <a:buNone/>
            </a:pPr>
            <a:r>
              <a:rPr lang="en"/>
              <a:t>Show how to add items</a:t>
            </a:r>
            <a:endParaRPr/>
          </a:p>
          <a:p>
            <a:pPr indent="0" lvl="0" marL="0" rtl="0" algn="l">
              <a:spcBef>
                <a:spcPts val="0"/>
              </a:spcBef>
              <a:spcAft>
                <a:spcPts val="0"/>
              </a:spcAft>
              <a:buNone/>
            </a:pPr>
            <a:r>
              <a:rPr lang="en"/>
              <a:t>Show how to remove items, and what happens when we try to remove an item that doesn’t exist</a:t>
            </a:r>
            <a:endParaRPr/>
          </a:p>
          <a:p>
            <a:pPr indent="0" lvl="0" marL="0" rtl="0" algn="l">
              <a:spcBef>
                <a:spcPts val="0"/>
              </a:spcBef>
              <a:spcAft>
                <a:spcPts val="0"/>
              </a:spcAft>
              <a:buNone/>
            </a:pPr>
            <a:r>
              <a:rPr lang="en"/>
              <a:t>Show the union method, ask them to find other methods and their usages</a:t>
            </a:r>
            <a:endParaRPr/>
          </a:p>
          <a:p>
            <a:pPr indent="0" lvl="0" marL="0" rtl="0" algn="l">
              <a:spcBef>
                <a:spcPts val="0"/>
              </a:spcBef>
              <a:spcAft>
                <a:spcPts val="0"/>
              </a:spcAft>
              <a:buNone/>
            </a:pPr>
            <a:r>
              <a:rPr lang="en"/>
              <a:t>Show which operators are ap</a:t>
            </a:r>
            <a:r>
              <a:rPr lang="en">
                <a:solidFill>
                  <a:schemeClr val="dk1"/>
                </a:solidFill>
              </a:rPr>
              <a:t>plicable and how they differ</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7d7648d91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7d7648d91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solutions to these right now!</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7d6a8a1430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7d6a8a1430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dictionary is a collection which is unordered, changeable and indexed.</a:t>
            </a:r>
            <a:endParaRPr/>
          </a:p>
          <a:p>
            <a:pPr indent="0" lvl="0" marL="0" rtl="0" algn="l">
              <a:spcBef>
                <a:spcPts val="0"/>
              </a:spcBef>
              <a:spcAft>
                <a:spcPts val="0"/>
              </a:spcAft>
              <a:buNone/>
            </a:pPr>
            <a:r>
              <a:rPr lang="en"/>
              <a:t>Have keys and values</a:t>
            </a:r>
            <a:endParaRPr/>
          </a:p>
          <a:p>
            <a:pPr indent="0" lvl="0" marL="0" rtl="0" algn="l">
              <a:spcBef>
                <a:spcPts val="0"/>
              </a:spcBef>
              <a:spcAft>
                <a:spcPts val="0"/>
              </a:spcAft>
              <a:buNone/>
            </a:pPr>
            <a:r>
              <a:rPr lang="en"/>
              <a:t>Defining a dict: dict() or written with curly brackets</a:t>
            </a:r>
            <a:endParaRPr/>
          </a:p>
          <a:p>
            <a:pPr indent="0" lvl="0" marL="0" rtl="0" algn="l">
              <a:spcBef>
                <a:spcPts val="0"/>
              </a:spcBef>
              <a:spcAft>
                <a:spcPts val="0"/>
              </a:spcAft>
              <a:buNone/>
            </a:pPr>
            <a:r>
              <a:rPr lang="en"/>
              <a:t>Accessing items (key name, get())</a:t>
            </a:r>
            <a:endParaRPr/>
          </a:p>
          <a:p>
            <a:pPr indent="0" lvl="0" marL="0" rtl="0" algn="l">
              <a:spcBef>
                <a:spcPts val="0"/>
              </a:spcBef>
              <a:spcAft>
                <a:spcPts val="0"/>
              </a:spcAft>
              <a:buNone/>
            </a:pPr>
            <a:r>
              <a:rPr lang="en"/>
              <a:t>Updating items</a:t>
            </a:r>
            <a:endParaRPr/>
          </a:p>
          <a:p>
            <a:pPr indent="0" lvl="0" marL="0" rtl="0" algn="l">
              <a:spcBef>
                <a:spcPts val="0"/>
              </a:spcBef>
              <a:spcAft>
                <a:spcPts val="0"/>
              </a:spcAft>
              <a:buNone/>
            </a:pPr>
            <a:r>
              <a:rPr lang="en"/>
              <a:t>Adding items</a:t>
            </a:r>
            <a:endParaRPr/>
          </a:p>
          <a:p>
            <a:pPr indent="0" lvl="0" marL="0" rtl="0" algn="l">
              <a:spcBef>
                <a:spcPts val="0"/>
              </a:spcBef>
              <a:spcAft>
                <a:spcPts val="0"/>
              </a:spcAft>
              <a:buNone/>
            </a:pPr>
            <a:r>
              <a:rPr lang="en"/>
              <a:t>Removing items (del, pop())</a:t>
            </a:r>
            <a:endParaRPr/>
          </a:p>
          <a:p>
            <a:pPr indent="0" lvl="0" marL="0" rtl="0" algn="l">
              <a:spcBef>
                <a:spcPts val="0"/>
              </a:spcBef>
              <a:spcAft>
                <a:spcPts val="0"/>
              </a:spcAft>
              <a:buNone/>
            </a:pPr>
            <a:r>
              <a:rPr lang="en"/>
              <a:t>Constructor dict??</a:t>
            </a:r>
            <a:endParaRPr/>
          </a:p>
          <a:p>
            <a:pPr indent="0" lvl="0" marL="0" rtl="0" algn="l">
              <a:spcBef>
                <a:spcPts val="0"/>
              </a:spcBef>
              <a:spcAft>
                <a:spcPts val="0"/>
              </a:spcAft>
              <a:buNone/>
            </a:pPr>
            <a:r>
              <a:rPr lang="en"/>
              <a:t>When are they useful?</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Examples: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Show what a dict looks like, it can hold any data type, can have mixed data types, but cannot have duplicate keys -&gt; it will just update it</a:t>
            </a:r>
            <a:endParaRPr/>
          </a:p>
          <a:p>
            <a:pPr indent="0" lvl="0" marL="0" rtl="0" algn="l">
              <a:spcBef>
                <a:spcPts val="0"/>
              </a:spcBef>
              <a:spcAft>
                <a:spcPts val="0"/>
              </a:spcAft>
              <a:buNone/>
            </a:pPr>
            <a:r>
              <a:rPr lang="en"/>
              <a:t>Show how to access items -&gt; what if key doesn’t doesn’t? Use get()</a:t>
            </a:r>
            <a:endParaRPr/>
          </a:p>
          <a:p>
            <a:pPr indent="0" lvl="0" marL="0" rtl="0" algn="l">
              <a:spcBef>
                <a:spcPts val="0"/>
              </a:spcBef>
              <a:spcAft>
                <a:spcPts val="0"/>
              </a:spcAft>
              <a:buNone/>
            </a:pPr>
            <a:r>
              <a:rPr lang="en"/>
              <a:t>Show to update items</a:t>
            </a:r>
            <a:endParaRPr/>
          </a:p>
          <a:p>
            <a:pPr indent="0" lvl="0" marL="0" rtl="0" algn="l">
              <a:spcBef>
                <a:spcPts val="0"/>
              </a:spcBef>
              <a:spcAft>
                <a:spcPts val="0"/>
              </a:spcAft>
              <a:buNone/>
            </a:pPr>
            <a:r>
              <a:rPr lang="en"/>
              <a:t>Show how to add items</a:t>
            </a:r>
            <a:endParaRPr/>
          </a:p>
          <a:p>
            <a:pPr indent="0" lvl="0" marL="0" rtl="0" algn="l">
              <a:spcBef>
                <a:spcPts val="0"/>
              </a:spcBef>
              <a:spcAft>
                <a:spcPts val="0"/>
              </a:spcAft>
              <a:buNone/>
            </a:pPr>
            <a:r>
              <a:rPr lang="en"/>
              <a:t>Show how to remove items, and what happens when we try to remove an item that doesn’t exist -&gt; keyerror</a:t>
            </a:r>
            <a:endParaRPr/>
          </a:p>
          <a:p>
            <a:pPr indent="0" lvl="0" marL="0" rtl="0" algn="l">
              <a:spcBef>
                <a:spcPts val="0"/>
              </a:spcBef>
              <a:spcAft>
                <a:spcPts val="0"/>
              </a:spcAft>
              <a:buNone/>
            </a:pPr>
            <a:r>
              <a:rPr lang="en"/>
              <a:t>Showed the pop() method, ask them to find other methods and their usages</a:t>
            </a:r>
            <a:endParaRPr/>
          </a:p>
          <a:p>
            <a:pPr indent="0" lvl="0" marL="0" rtl="0" algn="l">
              <a:spcBef>
                <a:spcPts val="0"/>
              </a:spcBef>
              <a:spcAft>
                <a:spcPts val="0"/>
              </a:spcAft>
              <a:buNone/>
            </a:pPr>
            <a:r>
              <a:rPr lang="en"/>
              <a:t>Show which operators are applicable and how they differ (key in dict, key not in dict)</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7d7648d91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7d7648d91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solutions to these right now!</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7d7648d917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7d7648d917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050">
                <a:solidFill>
                  <a:schemeClr val="dk1"/>
                </a:solidFill>
                <a:highlight>
                  <a:schemeClr val="lt1"/>
                </a:highlight>
              </a:rPr>
              <a:t>So, who are we and why are you here? General Assembly — “GA” — is a global education institution that specializes in the most in-demand skills across data, design, technology, and business.</a:t>
            </a:r>
            <a:endParaRPr sz="1050">
              <a:solidFill>
                <a:schemeClr val="dk1"/>
              </a:solidFill>
              <a:highlight>
                <a:schemeClr val="lt1"/>
              </a:highlight>
            </a:endParaRPr>
          </a:p>
          <a:p>
            <a:pPr indent="-295275" lvl="0" marL="457200" rtl="0" algn="l">
              <a:spcBef>
                <a:spcPts val="0"/>
              </a:spcBef>
              <a:spcAft>
                <a:spcPts val="0"/>
              </a:spcAft>
              <a:buClr>
                <a:schemeClr val="dk1"/>
              </a:buClr>
              <a:buSzPts val="1050"/>
              <a:buChar char="●"/>
            </a:pPr>
            <a:r>
              <a:rPr lang="en" sz="1050">
                <a:solidFill>
                  <a:schemeClr val="dk1"/>
                </a:solidFill>
                <a:highlight>
                  <a:schemeClr val="lt1"/>
                </a:highlight>
              </a:rPr>
              <a:t>We offer classes, workshops, and courses in web development, design, digital marketing, data science, and business with a range of commitment options.</a:t>
            </a:r>
            <a:endParaRPr sz="1050">
              <a:solidFill>
                <a:schemeClr val="dk1"/>
              </a:solidFill>
              <a:highlight>
                <a:schemeClr val="lt1"/>
              </a:highlight>
            </a:endParaRPr>
          </a:p>
          <a:p>
            <a:pPr indent="-295275" lvl="0" marL="457200" rtl="0" algn="l">
              <a:spcBef>
                <a:spcPts val="0"/>
              </a:spcBef>
              <a:spcAft>
                <a:spcPts val="0"/>
              </a:spcAft>
              <a:buClr>
                <a:schemeClr val="dk1"/>
              </a:buClr>
              <a:buSzPts val="1050"/>
              <a:buChar char="●"/>
            </a:pPr>
            <a:r>
              <a:rPr lang="en" sz="1050">
                <a:solidFill>
                  <a:schemeClr val="dk1"/>
                </a:solidFill>
                <a:highlight>
                  <a:schemeClr val="lt1"/>
                </a:highlight>
              </a:rPr>
              <a:t>As part of helping individuals like yourselves acquire new skills and/or transition into a new career, we also work with a global network of employers as a source of talent. More than 9,000 of our Immersive graduates have been hired into tech careers!</a:t>
            </a:r>
            <a:endParaRPr>
              <a:solidFill>
                <a:schemeClr val="dk1"/>
              </a:solidFill>
              <a:highlight>
                <a:schemeClr val="lt1"/>
              </a:highlight>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7d6a8a1430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7d6a8a1430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So far, there</a:t>
            </a:r>
            <a:r>
              <a:rPr lang="en"/>
              <a:t> has always been a series of statements executed by Python in exact top-down order. What if you wanted to change the flow of how it works? For example, you want the program to take some decisions and do different things depending on different situations, such as printing 'Good Morning' or 'Good Evening' depending on the time of the day?</a:t>
            </a:r>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lnSpc>
                <a:spcPct val="100000"/>
              </a:lnSpc>
              <a:spcBef>
                <a:spcPts val="0"/>
              </a:spcBef>
              <a:spcAft>
                <a:spcPts val="100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7d6a8a1430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7d6a8a1430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checks the truth of an expression</a:t>
            </a:r>
            <a:endParaRPr/>
          </a:p>
          <a:p>
            <a:pPr indent="0" lvl="0" marL="0" rtl="0" algn="l">
              <a:spcBef>
                <a:spcPts val="0"/>
              </a:spcBef>
              <a:spcAft>
                <a:spcPts val="0"/>
              </a:spcAft>
              <a:buNone/>
            </a:pPr>
            <a:r>
              <a:rPr lang="en"/>
              <a:t>Evaluates to a Boolean, True or False</a:t>
            </a:r>
            <a:endParaRPr/>
          </a:p>
          <a:p>
            <a:pPr indent="0" lvl="0" marL="0" rtl="0" algn="l">
              <a:spcBef>
                <a:spcPts val="0"/>
              </a:spcBef>
              <a:spcAft>
                <a:spcPts val="0"/>
              </a:spcAft>
              <a:buNone/>
            </a:pPr>
            <a:r>
              <a:rPr lang="en"/>
              <a:t>Depending on the Boolean, it will either execute the statements or skip over it</a:t>
            </a:r>
            <a:endParaRPr/>
          </a:p>
          <a:p>
            <a:pPr indent="0" lvl="0" marL="0" rtl="0" algn="l">
              <a:spcBef>
                <a:spcPts val="0"/>
              </a:spcBef>
              <a:spcAft>
                <a:spcPts val="0"/>
              </a:spcAft>
              <a:buNone/>
            </a:pPr>
            <a:r>
              <a:rPr lang="en"/>
              <a:t>Indentation and whitespace are important</a:t>
            </a:r>
            <a:endParaRPr/>
          </a:p>
          <a:p>
            <a:pPr indent="0" lvl="0" marL="0" rtl="0" algn="l">
              <a:spcBef>
                <a:spcPts val="0"/>
              </a:spcBef>
              <a:spcAft>
                <a:spcPts val="0"/>
              </a:spcAft>
              <a:buNone/>
            </a:pPr>
            <a:r>
              <a:rPr lang="en"/>
              <a:t>If with elif and else</a:t>
            </a:r>
            <a:endParaRPr/>
          </a:p>
          <a:p>
            <a:pPr indent="0" lvl="0" marL="0" rtl="0" algn="l">
              <a:spcBef>
                <a:spcPts val="0"/>
              </a:spcBef>
              <a:spcAft>
                <a:spcPts val="0"/>
              </a:spcAft>
              <a:buNone/>
            </a:pPr>
            <a:r>
              <a:rPr lang="en"/>
              <a:t>Nested statements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The program will evaluate the condition, if its true, then it will execute statement1 otherwise it will evaluate condition1, if it’s true, then it will execute statement2 otherwise, it will execute statement3</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Examples: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Show a simple example with only if then with elif then with else, point out indentation and whitespace</a:t>
            </a:r>
            <a:endParaRPr/>
          </a:p>
          <a:p>
            <a:pPr indent="0" lvl="0" marL="0" rtl="0" algn="l">
              <a:spcBef>
                <a:spcPts val="0"/>
              </a:spcBef>
              <a:spcAft>
                <a:spcPts val="0"/>
              </a:spcAft>
              <a:buNone/>
            </a:pPr>
            <a:r>
              <a:rPr lang="en"/>
              <a:t>Group them using if,elif,else if the conditions are related to each other -&gt; show an example with num &gt;0, num &lt;0, num==0 versus if num1&gt; 0, if num2&gt;0</a:t>
            </a:r>
            <a:endParaRPr/>
          </a:p>
          <a:p>
            <a:pPr indent="0" lvl="0" marL="0" rtl="0" algn="l">
              <a:spcBef>
                <a:spcPts val="0"/>
              </a:spcBef>
              <a:spcAft>
                <a:spcPts val="0"/>
              </a:spcAft>
              <a:buNone/>
            </a:pPr>
            <a:r>
              <a:rPr lang="en"/>
              <a:t>Show an example of a nested statement</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7d7648d91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7d7648d91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solutions to these right now!</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7d6a8a1430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7d6a8a1430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for loop is used for iterating over a sequence (list, a tuple, a dictionary, a set, or a string)</a:t>
            </a:r>
            <a:endParaRPr/>
          </a:p>
          <a:p>
            <a:pPr indent="0" lvl="0" marL="0" rtl="0" algn="l">
              <a:spcBef>
                <a:spcPts val="0"/>
              </a:spcBef>
              <a:spcAft>
                <a:spcPts val="0"/>
              </a:spcAft>
              <a:buNone/>
            </a:pPr>
            <a:r>
              <a:rPr lang="en"/>
              <a:t>break: With the break statement we can stop the loop before it has looped through all the items</a:t>
            </a:r>
            <a:endParaRPr/>
          </a:p>
          <a:p>
            <a:pPr indent="0" lvl="0" marL="0" rtl="0" algn="l">
              <a:spcBef>
                <a:spcPts val="0"/>
              </a:spcBef>
              <a:spcAft>
                <a:spcPts val="0"/>
              </a:spcAft>
              <a:buNone/>
            </a:pPr>
            <a:r>
              <a:rPr lang="en"/>
              <a:t>continue: With the continue statement, we can stop the current iteration of the loop, and continue with the next</a:t>
            </a:r>
            <a:endParaRPr/>
          </a:p>
          <a:p>
            <a:pPr indent="0" lvl="0" marL="0" rtl="0" algn="l">
              <a:spcBef>
                <a:spcPts val="0"/>
              </a:spcBef>
              <a:spcAft>
                <a:spcPts val="0"/>
              </a:spcAft>
              <a:buNone/>
            </a:pPr>
            <a:r>
              <a:rPr lang="en"/>
              <a:t>range(start, end, step): returns a sequence of numbers from start (included) to end (excluded) incremented by step. Start is 0 by default and step is 1 by default. End always needs to be specified.</a:t>
            </a:r>
            <a:endParaRPr/>
          </a:p>
          <a:p>
            <a:pPr indent="0" lvl="0" marL="0" rtl="0" algn="l">
              <a:spcBef>
                <a:spcPts val="0"/>
              </a:spcBef>
              <a:spcAft>
                <a:spcPts val="0"/>
              </a:spcAft>
              <a:buNone/>
            </a:pPr>
            <a:r>
              <a:rPr lang="en"/>
              <a:t>enumerate(iterable, start=0): An easy way to keep count of iterations along with the items in iterable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Examples:</a:t>
            </a:r>
            <a:endParaRPr/>
          </a:p>
          <a:p>
            <a:pPr indent="0" lvl="0" marL="0" rtl="0" algn="l">
              <a:spcBef>
                <a:spcPts val="0"/>
              </a:spcBef>
              <a:spcAft>
                <a:spcPts val="0"/>
              </a:spcAft>
              <a:buNone/>
            </a:pPr>
            <a:r>
              <a:rPr lang="en"/>
              <a:t>Show a simple loop, with break, continue, range and enumerate.</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7d7648d91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7d7648d91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solutions to these right now!</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7d6a8a1430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7d6a8a1430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the while loop, we can execute a set of statements as long as a condition is true.</a:t>
            </a:r>
            <a:endParaRPr/>
          </a:p>
          <a:p>
            <a:pPr indent="0" lvl="0" marL="0" rtl="0" algn="l">
              <a:spcBef>
                <a:spcPts val="0"/>
              </a:spcBef>
              <a:spcAft>
                <a:spcPts val="0"/>
              </a:spcAft>
              <a:buNone/>
            </a:pPr>
            <a:r>
              <a:rPr lang="en"/>
              <a:t>We generally use this loop when we don't know beforehand, the number of times to iterate.</a:t>
            </a:r>
            <a:endParaRPr/>
          </a:p>
          <a:p>
            <a:pPr indent="0" lvl="0" marL="0" rtl="0" algn="l">
              <a:spcBef>
                <a:spcPts val="0"/>
              </a:spcBef>
              <a:spcAft>
                <a:spcPts val="0"/>
              </a:spcAft>
              <a:buNone/>
            </a:pPr>
            <a:r>
              <a:rPr lang="en"/>
              <a:t>break: With the break statement we can stop the loop before it has looped through all the items</a:t>
            </a:r>
            <a:endParaRPr/>
          </a:p>
          <a:p>
            <a:pPr indent="0" lvl="0" marL="0" rtl="0" algn="l">
              <a:spcBef>
                <a:spcPts val="0"/>
              </a:spcBef>
              <a:spcAft>
                <a:spcPts val="0"/>
              </a:spcAft>
              <a:buNone/>
            </a:pPr>
            <a:r>
              <a:rPr lang="en"/>
              <a:t>continue: With the continue statement, we can stop the current iteration of the loop, and continue with the next</a:t>
            </a:r>
            <a:endParaRPr/>
          </a:p>
          <a:p>
            <a:pPr indent="0" lvl="0" marL="0" rtl="0" algn="l">
              <a:spcBef>
                <a:spcPts val="0"/>
              </a:spcBef>
              <a:spcAft>
                <a:spcPts val="0"/>
              </a:spcAft>
              <a:buNone/>
            </a:pPr>
            <a:r>
              <a:rPr lang="en"/>
              <a:t>Infinite Loop: a loop that never ends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Examples:</a:t>
            </a:r>
            <a:endParaRPr/>
          </a:p>
          <a:p>
            <a:pPr indent="0" lvl="0" marL="0" rtl="0" algn="l">
              <a:spcBef>
                <a:spcPts val="0"/>
              </a:spcBef>
              <a:spcAft>
                <a:spcPts val="0"/>
              </a:spcAft>
              <a:buNone/>
            </a:pPr>
            <a:r>
              <a:rPr lang="en"/>
              <a:t>Show a simple while loop, with break, continue and infinite loop.</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7d7648d91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7d7648d91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solutions to these right now!</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7d6a8a1430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7d6a8a1430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function is a group of related code statements that perform a certain task and the function only runs when it is called.</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Functions help break our program into smaller and modular chunks. As our program grows larger and larger, functions make it more organized and manageable. It also avoids repetition and makes code reusable.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00000"/>
              </a:lnSpc>
              <a:spcBef>
                <a:spcPts val="0"/>
              </a:spcBef>
              <a:spcAft>
                <a:spcPts val="100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7d6a8a1430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7d6a8a1430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rPr lang="en"/>
              <a:t>Defining: It is defined using the def keyword followed by the function name and parentheses</a:t>
            </a:r>
            <a:endParaRPr/>
          </a:p>
          <a:p>
            <a:pPr indent="0" lvl="0" marL="0" rtl="0" algn="l">
              <a:spcBef>
                <a:spcPts val="0"/>
              </a:spcBef>
              <a:spcAft>
                <a:spcPts val="0"/>
              </a:spcAft>
              <a:buNone/>
            </a:pPr>
            <a:r>
              <a:rPr lang="en"/>
              <a:t>Calling: To call a function, use the function name followed by parenthesis</a:t>
            </a:r>
            <a:endParaRPr/>
          </a:p>
          <a:p>
            <a:pPr indent="0" lvl="0" marL="0" rtl="0" algn="l">
              <a:spcBef>
                <a:spcPts val="0"/>
              </a:spcBef>
              <a:spcAft>
                <a:spcPts val="0"/>
              </a:spcAft>
              <a:buNone/>
            </a:pPr>
            <a:r>
              <a:rPr lang="en"/>
              <a:t>Parameters/Arguments: specified inside the parenthesis. Add as many as you want, separated by commas. It can be of any type.</a:t>
            </a:r>
            <a:endParaRPr/>
          </a:p>
          <a:p>
            <a:pPr indent="0" lvl="0" marL="0" rtl="0" algn="l">
              <a:spcBef>
                <a:spcPts val="0"/>
              </a:spcBef>
              <a:spcAft>
                <a:spcPts val="0"/>
              </a:spcAft>
              <a:buNone/>
            </a:pPr>
            <a:r>
              <a:rPr lang="en"/>
              <a:t>Default parameter values ??</a:t>
            </a:r>
            <a:endParaRPr/>
          </a:p>
          <a:p>
            <a:pPr indent="0" lvl="0" marL="0" rtl="0" algn="l">
              <a:spcBef>
                <a:spcPts val="0"/>
              </a:spcBef>
              <a:spcAft>
                <a:spcPts val="0"/>
              </a:spcAft>
              <a:buNone/>
            </a:pPr>
            <a:r>
              <a:rPr lang="en"/>
              <a:t>Return: to return a value, use the return function. Important: returning is not necessary.</a:t>
            </a:r>
            <a:endParaRPr/>
          </a:p>
          <a:p>
            <a:pPr indent="0" lvl="0" marL="0" rtl="0" algn="l">
              <a:spcBef>
                <a:spcPts val="0"/>
              </a:spcBef>
              <a:spcAft>
                <a:spcPts val="0"/>
              </a:spcAft>
              <a:buNone/>
            </a:pPr>
            <a:r>
              <a:rPr lang="en"/>
              <a:t>Arbitrary Arguments *args: ??</a:t>
            </a:r>
            <a:endParaRPr/>
          </a:p>
          <a:p>
            <a:pPr indent="0" lvl="0" marL="0" rtl="0" algn="l">
              <a:spcBef>
                <a:spcPts val="0"/>
              </a:spcBef>
              <a:spcAft>
                <a:spcPts val="0"/>
              </a:spcAft>
              <a:buNone/>
            </a:pPr>
            <a:r>
              <a:rPr lang="en"/>
              <a:t>Keyword Arguments: ??</a:t>
            </a:r>
            <a:endParaRPr/>
          </a:p>
          <a:p>
            <a:pPr indent="0" lvl="0" marL="0" rtl="0" algn="l">
              <a:spcBef>
                <a:spcPts val="0"/>
              </a:spcBef>
              <a:spcAft>
                <a:spcPts val="0"/>
              </a:spcAft>
              <a:buNone/>
            </a:pPr>
            <a:r>
              <a:rPr lang="en"/>
              <a:t>Arbitrary Keyword Arguments, **kwargs: ??</a:t>
            </a:r>
            <a:endParaRPr/>
          </a:p>
          <a:p>
            <a:pPr indent="0" lvl="0" marL="0" rtl="0" algn="l">
              <a:spcBef>
                <a:spcPts val="0"/>
              </a:spcBef>
              <a:spcAft>
                <a:spcPts val="0"/>
              </a:spcAft>
              <a:buNone/>
            </a:pPr>
            <a:r>
              <a:rPr lang="en"/>
              <a:t>Scope of variables: Variables that are defined inside a function body have a local scope, and those defined outside have a global scope. This means that local variables can be accessed only inside the function in which they are declared, whereas global variables can be accessed throughout the program body by all functions.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Examples:</a:t>
            </a:r>
            <a:endParaRPr/>
          </a:p>
          <a:p>
            <a:pPr indent="0" lvl="0" marL="0" rtl="0" algn="l">
              <a:spcBef>
                <a:spcPts val="0"/>
              </a:spcBef>
              <a:spcAft>
                <a:spcPts val="0"/>
              </a:spcAft>
              <a:buNone/>
            </a:pPr>
            <a:r>
              <a:rPr lang="en"/>
              <a:t>Show a hello world function</a:t>
            </a:r>
            <a:endParaRPr/>
          </a:p>
          <a:p>
            <a:pPr indent="0" lvl="0" marL="0" rtl="0" algn="l">
              <a:spcBef>
                <a:spcPts val="0"/>
              </a:spcBef>
              <a:spcAft>
                <a:spcPts val="0"/>
              </a:spcAft>
              <a:buNone/>
            </a:pPr>
            <a:r>
              <a:rPr lang="en"/>
              <a:t>Show how to call a function, with no arguments, single and multiple required arguments, default arguments</a:t>
            </a:r>
            <a:endParaRPr/>
          </a:p>
          <a:p>
            <a:pPr indent="0" lvl="0" marL="0" rtl="0" algn="l">
              <a:spcBef>
                <a:spcPts val="0"/>
              </a:spcBef>
              <a:spcAft>
                <a:spcPts val="0"/>
              </a:spcAft>
              <a:buNone/>
            </a:pPr>
            <a:r>
              <a:rPr lang="en"/>
              <a:t>Show the returned value from a function, show the value of an empty return, show the value of a function without return</a:t>
            </a:r>
            <a:endParaRPr/>
          </a:p>
          <a:p>
            <a:pPr indent="0" lvl="0" marL="0" rtl="0" algn="l">
              <a:spcBef>
                <a:spcPts val="0"/>
              </a:spcBef>
              <a:spcAft>
                <a:spcPts val="0"/>
              </a:spcAft>
              <a:buNone/>
            </a:pPr>
            <a:r>
              <a:rPr lang="en"/>
              <a:t>Show the difference in variable scopes, what happens when you change the global scope in a local function? It doesn’t change because you must use the global keyword. Global variables are good as CONSTANTS.</a:t>
            </a:r>
            <a:endParaRPr/>
          </a:p>
          <a:p>
            <a:pPr indent="0" lvl="0" marL="0" rtl="0" algn="l">
              <a:spcBef>
                <a:spcPts val="0"/>
              </a:spcBef>
              <a:spcAft>
                <a:spcPts val="0"/>
              </a:spcAft>
              <a:buNone/>
            </a:pPr>
            <a:r>
              <a:rPr lang="en"/>
              <a:t>Show a complete function that’s meaningful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7d7648d91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7d7648d91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solutions to these right now!</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7d7648d917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7d7648d917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7d6a8a1430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7d6a8a1430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In the real world, you will most likely be dealing with databases rather than user input or files. </a:t>
            </a:r>
            <a:endParaRPr/>
          </a:p>
          <a:p>
            <a:pPr indent="0" lvl="0" marL="0" rtl="0" algn="l">
              <a:lnSpc>
                <a:spcPct val="100000"/>
              </a:lnSpc>
              <a:spcBef>
                <a:spcPts val="0"/>
              </a:spcBef>
              <a:spcAft>
                <a:spcPts val="100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7d6a8a1430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7d6a8a1430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Up till now, our programs were static. The value of variables were defined or hard coded.</a:t>
            </a:r>
            <a:endParaRPr/>
          </a:p>
          <a:p>
            <a:pPr indent="0" lvl="0" marL="0" rtl="0" algn="l">
              <a:spcBef>
                <a:spcPts val="0"/>
              </a:spcBef>
              <a:spcAft>
                <a:spcPts val="0"/>
              </a:spcAft>
              <a:buClr>
                <a:schemeClr val="dk1"/>
              </a:buClr>
              <a:buSzPts val="1100"/>
              <a:buFont typeface="Arial"/>
              <a:buNone/>
            </a:pPr>
            <a:r>
              <a:rPr lang="en"/>
              <a:t>To allow flexibility, we might want to take input from the user.</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Reading from stdin: Use input(prompt). Prompt is an optional argument. This pauses the program execution till the user presses the enter key. All characters typed are read and returned as a string.</a:t>
            </a:r>
            <a:endParaRPr/>
          </a:p>
          <a:p>
            <a:pPr indent="0" lvl="0" marL="0" rtl="0" algn="l">
              <a:spcBef>
                <a:spcPts val="0"/>
              </a:spcBef>
              <a:spcAft>
                <a:spcPts val="0"/>
              </a:spcAft>
              <a:buClr>
                <a:schemeClr val="dk1"/>
              </a:buClr>
              <a:buSzPts val="1100"/>
              <a:buFont typeface="Arial"/>
              <a:buNone/>
            </a:pPr>
            <a:r>
              <a:rPr lang="en"/>
              <a:t>print(): converts the expressions you pass into a string and writes the result to standard output</a:t>
            </a:r>
            <a:endParaRPr/>
          </a:p>
          <a:p>
            <a:pPr indent="0" lvl="0" marL="0" rtl="0" algn="l">
              <a:spcBef>
                <a:spcPts val="0"/>
              </a:spcBef>
              <a:spcAft>
                <a:spcPts val="0"/>
              </a:spcAft>
              <a:buClr>
                <a:schemeClr val="dk1"/>
              </a:buClr>
              <a:buSzPts val="1100"/>
              <a:buFont typeface="Arial"/>
              <a:buNone/>
            </a:pPr>
            <a:r>
              <a:rPr lang="en"/>
              <a:t>Formatting: Use format() to format a string</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Examples:</a:t>
            </a:r>
            <a:endParaRPr/>
          </a:p>
          <a:p>
            <a:pPr indent="0" lvl="0" marL="0" rtl="0" algn="l">
              <a:spcBef>
                <a:spcPts val="0"/>
              </a:spcBef>
              <a:spcAft>
                <a:spcPts val="0"/>
              </a:spcAft>
              <a:buClr>
                <a:schemeClr val="dk1"/>
              </a:buClr>
              <a:buSzPts val="1100"/>
              <a:buFont typeface="Arial"/>
              <a:buNone/>
            </a:pPr>
            <a:r>
              <a:rPr lang="en"/>
              <a:t>Show input with and without prompt</a:t>
            </a:r>
            <a:endParaRPr/>
          </a:p>
          <a:p>
            <a:pPr indent="0" lvl="0" marL="0" rtl="0" algn="l">
              <a:spcBef>
                <a:spcPts val="0"/>
              </a:spcBef>
              <a:spcAft>
                <a:spcPts val="0"/>
              </a:spcAft>
              <a:buClr>
                <a:schemeClr val="dk1"/>
              </a:buClr>
              <a:buSzPts val="1100"/>
              <a:buFont typeface="Arial"/>
              <a:buNone/>
            </a:pPr>
            <a:r>
              <a:rPr lang="en"/>
              <a:t>Show return type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7d7648d91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7d7648d91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solutions to these right now!</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7d6a8a1430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7d6a8a1430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Open(filename, mode)</a:t>
            </a:r>
            <a:endParaRPr/>
          </a:p>
          <a:p>
            <a:pPr indent="0" lvl="0" marL="0" rtl="0" algn="l">
              <a:spcBef>
                <a:spcPts val="0"/>
              </a:spcBef>
              <a:spcAft>
                <a:spcPts val="0"/>
              </a:spcAft>
              <a:buClr>
                <a:schemeClr val="dk1"/>
              </a:buClr>
              <a:buSzPts val="1100"/>
              <a:buFont typeface="Arial"/>
              <a:buNone/>
            </a:pPr>
            <a:r>
              <a:rPr lang="en"/>
              <a:t>Types of mode</a:t>
            </a:r>
            <a:endParaRPr/>
          </a:p>
          <a:p>
            <a:pPr indent="0" lvl="0" marL="0" rtl="0" algn="l">
              <a:spcBef>
                <a:spcPts val="0"/>
              </a:spcBef>
              <a:spcAft>
                <a:spcPts val="0"/>
              </a:spcAft>
              <a:buClr>
                <a:schemeClr val="dk1"/>
              </a:buClr>
              <a:buSzPts val="1100"/>
              <a:buFont typeface="Arial"/>
              <a:buNone/>
            </a:pPr>
            <a:r>
              <a:rPr lang="en"/>
              <a:t>·         "r" - Read - Default value. Opens a file for reading, error if the file does not exist</a:t>
            </a:r>
            <a:endParaRPr/>
          </a:p>
          <a:p>
            <a:pPr indent="0" lvl="0" marL="0" rtl="0" algn="l">
              <a:spcBef>
                <a:spcPts val="0"/>
              </a:spcBef>
              <a:spcAft>
                <a:spcPts val="0"/>
              </a:spcAft>
              <a:buClr>
                <a:schemeClr val="dk1"/>
              </a:buClr>
              <a:buSzPts val="1100"/>
              <a:buFont typeface="Arial"/>
              <a:buNone/>
            </a:pPr>
            <a:r>
              <a:rPr lang="en"/>
              <a:t>·         "a" - Append - Opens a file for appending, creates the file if it does not exist</a:t>
            </a:r>
            <a:endParaRPr/>
          </a:p>
          <a:p>
            <a:pPr indent="0" lvl="0" marL="0" rtl="0" algn="l">
              <a:spcBef>
                <a:spcPts val="0"/>
              </a:spcBef>
              <a:spcAft>
                <a:spcPts val="0"/>
              </a:spcAft>
              <a:buClr>
                <a:schemeClr val="dk1"/>
              </a:buClr>
              <a:buSzPts val="1100"/>
              <a:buFont typeface="Arial"/>
              <a:buNone/>
            </a:pPr>
            <a:r>
              <a:rPr lang="en"/>
              <a:t>·         "w" - Write - Opens a file for writing, creates the file if it does not exist</a:t>
            </a:r>
            <a:endParaRPr/>
          </a:p>
          <a:p>
            <a:pPr indent="0" lvl="0" marL="0" rtl="0" algn="l">
              <a:spcBef>
                <a:spcPts val="0"/>
              </a:spcBef>
              <a:spcAft>
                <a:spcPts val="0"/>
              </a:spcAft>
              <a:buClr>
                <a:schemeClr val="dk1"/>
              </a:buClr>
              <a:buSzPts val="1100"/>
              <a:buFont typeface="Arial"/>
              <a:buNone/>
            </a:pPr>
            <a:r>
              <a:rPr lang="en"/>
              <a:t>·         "x" - Create - Creates the specified file, returns an error if the file exists</a:t>
            </a:r>
            <a:endParaRPr/>
          </a:p>
          <a:p>
            <a:pPr indent="0" lvl="0" marL="0" rtl="0" algn="l">
              <a:spcBef>
                <a:spcPts val="0"/>
              </a:spcBef>
              <a:spcAft>
                <a:spcPts val="0"/>
              </a:spcAft>
              <a:buClr>
                <a:schemeClr val="dk1"/>
              </a:buClr>
              <a:buSzPts val="1100"/>
              <a:buFont typeface="Arial"/>
              <a:buNone/>
            </a:pPr>
            <a:r>
              <a:rPr lang="en"/>
              <a:t>File objects contain methods that can be used to read information about the file you opened</a:t>
            </a:r>
            <a:endParaRPr/>
          </a:p>
          <a:p>
            <a:pPr indent="0" lvl="0" marL="0" rtl="0" algn="l">
              <a:spcBef>
                <a:spcPts val="0"/>
              </a:spcBef>
              <a:spcAft>
                <a:spcPts val="0"/>
              </a:spcAft>
              <a:buClr>
                <a:schemeClr val="dk1"/>
              </a:buClr>
              <a:buSzPts val="1100"/>
              <a:buFont typeface="Arial"/>
              <a:buNone/>
            </a:pPr>
            <a:r>
              <a:rPr lang="en"/>
              <a:t>Reading from a file</a:t>
            </a:r>
            <a:endParaRPr/>
          </a:p>
          <a:p>
            <a:pPr indent="0" lvl="0" marL="0" rtl="0" algn="l">
              <a:spcBef>
                <a:spcPts val="0"/>
              </a:spcBef>
              <a:spcAft>
                <a:spcPts val="0"/>
              </a:spcAft>
              <a:buClr>
                <a:schemeClr val="dk1"/>
              </a:buClr>
              <a:buSzPts val="1100"/>
              <a:buFont typeface="Arial"/>
              <a:buNone/>
            </a:pPr>
            <a:r>
              <a:rPr lang="en"/>
              <a:t>Creating or Writing to a file</a:t>
            </a:r>
            <a:endParaRPr/>
          </a:p>
          <a:p>
            <a:pPr indent="0" lvl="0" marL="0" rtl="0" algn="l">
              <a:spcBef>
                <a:spcPts val="0"/>
              </a:spcBef>
              <a:spcAft>
                <a:spcPts val="0"/>
              </a:spcAft>
              <a:buClr>
                <a:schemeClr val="dk1"/>
              </a:buClr>
              <a:buSzPts val="1100"/>
              <a:buFont typeface="Arial"/>
              <a:buNone/>
            </a:pPr>
            <a:r>
              <a:rPr lang="en"/>
              <a:t>Closing a file</a:t>
            </a:r>
            <a:endParaRPr/>
          </a:p>
          <a:p>
            <a:pPr indent="0" lvl="0" marL="0" rtl="0" algn="l">
              <a:spcBef>
                <a:spcPts val="0"/>
              </a:spcBef>
              <a:spcAft>
                <a:spcPts val="0"/>
              </a:spcAft>
              <a:buClr>
                <a:schemeClr val="dk1"/>
              </a:buClr>
              <a:buSzPts val="1100"/>
              <a:buFont typeface="Arial"/>
              <a:buNone/>
            </a:pPr>
            <a:r>
              <a:rPr lang="en"/>
              <a:t>With statement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Examples:</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Show how to open file with each mode</a:t>
            </a:r>
            <a:endParaRPr/>
          </a:p>
          <a:p>
            <a:pPr indent="0" lvl="0" marL="0" rtl="0" algn="l">
              <a:spcBef>
                <a:spcPts val="0"/>
              </a:spcBef>
              <a:spcAft>
                <a:spcPts val="0"/>
              </a:spcAft>
              <a:buClr>
                <a:schemeClr val="dk1"/>
              </a:buClr>
              <a:buSzPts val="1100"/>
              <a:buFont typeface="Arial"/>
              <a:buNone/>
            </a:pPr>
            <a:r>
              <a:rPr lang="en"/>
              <a:t>Show how to read file with .read() and .readline()</a:t>
            </a:r>
            <a:endParaRPr/>
          </a:p>
          <a:p>
            <a:pPr indent="0" lvl="0" marL="0" rtl="0" algn="l">
              <a:spcBef>
                <a:spcPts val="0"/>
              </a:spcBef>
              <a:spcAft>
                <a:spcPts val="0"/>
              </a:spcAft>
              <a:buClr>
                <a:schemeClr val="dk1"/>
              </a:buClr>
              <a:buSzPts val="1100"/>
              <a:buFont typeface="Arial"/>
              <a:buNone/>
            </a:pPr>
            <a:r>
              <a:rPr lang="en"/>
              <a:t>Show how to close a file</a:t>
            </a:r>
            <a:endParaRPr/>
          </a:p>
          <a:p>
            <a:pPr indent="0" lvl="0" marL="0" rtl="0" algn="l">
              <a:spcBef>
                <a:spcPts val="0"/>
              </a:spcBef>
              <a:spcAft>
                <a:spcPts val="0"/>
              </a:spcAft>
              <a:buClr>
                <a:schemeClr val="dk1"/>
              </a:buClr>
              <a:buSzPts val="1100"/>
              <a:buFont typeface="Arial"/>
              <a:buNone/>
            </a:pPr>
            <a:r>
              <a:rPr lang="en"/>
              <a:t>Show how to clean this up with the “with” keyword</a:t>
            </a:r>
            <a:endParaRPr/>
          </a:p>
          <a:p>
            <a:pPr indent="0" lvl="0" marL="0" rtl="0" algn="l">
              <a:spcBef>
                <a:spcPts val="0"/>
              </a:spcBef>
              <a:spcAft>
                <a:spcPts val="0"/>
              </a:spcAft>
              <a:buNone/>
            </a:pPr>
            <a:r>
              <a:rPr lang="en"/>
              <a:t>Show to write to files: overwriting with “w” and appending with “a”</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7d7648d91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7d7648d91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solutions to these right now!</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7d6a8a1430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7d6a8a1430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exception is a Python object that represents an error. A program will raise an exception when it encounters a situation it cannot deal with.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Handing exceptions</a:t>
            </a:r>
            <a:endParaRPr/>
          </a:p>
          <a:p>
            <a:pPr indent="0" lvl="0" marL="0" rtl="0" algn="l">
              <a:spcBef>
                <a:spcPts val="0"/>
              </a:spcBef>
              <a:spcAft>
                <a:spcPts val="0"/>
              </a:spcAft>
              <a:buNone/>
            </a:pPr>
            <a:r>
              <a:rPr lang="en"/>
              <a:t>The assert statement</a:t>
            </a:r>
            <a:endParaRPr/>
          </a:p>
          <a:p>
            <a:pPr indent="0" lvl="0" marL="0" rtl="0" algn="l">
              <a:spcBef>
                <a:spcPts val="0"/>
              </a:spcBef>
              <a:spcAft>
                <a:spcPts val="0"/>
              </a:spcAft>
              <a:buNone/>
            </a:pPr>
            <a:r>
              <a:rPr lang="en"/>
              <a:t>Try/Except/Else</a:t>
            </a:r>
            <a:endParaRPr/>
          </a:p>
          <a:p>
            <a:pPr indent="0" lvl="0" marL="0" rtl="0" algn="l">
              <a:spcBef>
                <a:spcPts val="0"/>
              </a:spcBef>
              <a:spcAft>
                <a:spcPts val="0"/>
              </a:spcAft>
              <a:buNone/>
            </a:pPr>
            <a:r>
              <a:rPr lang="en"/>
              <a:t>Try/Finally</a:t>
            </a:r>
            <a:endParaRPr/>
          </a:p>
          <a:p>
            <a:pPr indent="0" lvl="0" marL="0" rtl="0" algn="l">
              <a:spcBef>
                <a:spcPts val="0"/>
              </a:spcBef>
              <a:spcAft>
                <a:spcPts val="0"/>
              </a:spcAft>
              <a:buNone/>
            </a:pPr>
            <a:r>
              <a:rPr lang="en"/>
              <a:t>Raising an exception – argument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Examples: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Show previous functions that can be broken</a:t>
            </a:r>
            <a:endParaRPr/>
          </a:p>
          <a:p>
            <a:pPr indent="0" lvl="0" marL="0" rtl="0" algn="l">
              <a:spcBef>
                <a:spcPts val="0"/>
              </a:spcBef>
              <a:spcAft>
                <a:spcPts val="0"/>
              </a:spcAft>
              <a:buNone/>
            </a:pPr>
            <a:r>
              <a:rPr lang="en"/>
              <a:t>Show how to use assert</a:t>
            </a:r>
            <a:endParaRPr/>
          </a:p>
          <a:p>
            <a:pPr indent="0" lvl="0" marL="0" rtl="0" algn="l">
              <a:spcBef>
                <a:spcPts val="0"/>
              </a:spcBef>
              <a:spcAft>
                <a:spcPts val="0"/>
              </a:spcAft>
              <a:buNone/>
            </a:pPr>
            <a:r>
              <a:rPr lang="en"/>
              <a:t>Show how to use the try, except, else block</a:t>
            </a:r>
            <a:endParaRPr/>
          </a:p>
          <a:p>
            <a:pPr indent="0" lvl="0" marL="0" rtl="0" algn="l">
              <a:spcBef>
                <a:spcPts val="0"/>
              </a:spcBef>
              <a:spcAft>
                <a:spcPts val="0"/>
              </a:spcAft>
              <a:buNone/>
            </a:pPr>
            <a:r>
              <a:rPr lang="en"/>
              <a:t>Show how to raise an exception</a:t>
            </a:r>
            <a:endParaRPr/>
          </a:p>
          <a:p>
            <a:pPr indent="0" lvl="0" marL="0" rtl="0" algn="l">
              <a:lnSpc>
                <a:spcPct val="100000"/>
              </a:lnSpc>
              <a:spcBef>
                <a:spcPts val="0"/>
              </a:spcBef>
              <a:spcAft>
                <a:spcPts val="100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g7d7648d91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7d7648d91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solutions to these right now!</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7d6a8a1430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7d6a8a1430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Module: is simply a file consisting of Python code. Generally, its large programs split into different files for easier maintenance, reusability and better performance</a:t>
            </a:r>
            <a:endParaRPr/>
          </a:p>
          <a:p>
            <a:pPr indent="0" lvl="0" marL="0" rtl="0" algn="l">
              <a:spcBef>
                <a:spcPts val="0"/>
              </a:spcBef>
              <a:spcAft>
                <a:spcPts val="0"/>
              </a:spcAft>
              <a:buClr>
                <a:schemeClr val="dk1"/>
              </a:buClr>
              <a:buSzPts val="1100"/>
              <a:buFont typeface="Arial"/>
              <a:buNone/>
            </a:pPr>
            <a:r>
              <a:rPr lang="en"/>
              <a:t>Why is it useful: modules and libraries provide extra functionality</a:t>
            </a:r>
            <a:endParaRPr/>
          </a:p>
          <a:p>
            <a:pPr indent="0" lvl="0" marL="0" rtl="0" algn="l">
              <a:spcBef>
                <a:spcPts val="0"/>
              </a:spcBef>
              <a:spcAft>
                <a:spcPts val="0"/>
              </a:spcAft>
              <a:buClr>
                <a:schemeClr val="dk1"/>
              </a:buClr>
              <a:buSzPts val="1100"/>
              <a:buFont typeface="Arial"/>
              <a:buNone/>
            </a:pPr>
            <a:r>
              <a:rPr lang="en"/>
              <a:t>Import statement: This allows you to import all functionality from a module. Use the import keyword followed by the module name to make it available in your file.</a:t>
            </a:r>
            <a:endParaRPr/>
          </a:p>
          <a:p>
            <a:pPr indent="0" lvl="0" marL="0" rtl="0" algn="l">
              <a:spcBef>
                <a:spcPts val="0"/>
              </a:spcBef>
              <a:spcAft>
                <a:spcPts val="0"/>
              </a:spcAft>
              <a:buClr>
                <a:schemeClr val="dk1"/>
              </a:buClr>
              <a:buSzPts val="1100"/>
              <a:buFont typeface="Arial"/>
              <a:buNone/>
            </a:pPr>
            <a:r>
              <a:rPr lang="en"/>
              <a:t>From import statement: This allows you to import specific functions/variables from a module instead of importing everything. Use the from keyword followed by the module name followed by the import keyword followed by the specific function or variable name you want.</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Examples:</a:t>
            </a:r>
            <a:endParaRPr/>
          </a:p>
          <a:p>
            <a:pPr indent="0" lvl="0" marL="0" rtl="0" algn="l">
              <a:spcBef>
                <a:spcPts val="0"/>
              </a:spcBef>
              <a:spcAft>
                <a:spcPts val="0"/>
              </a:spcAft>
              <a:buClr>
                <a:schemeClr val="dk1"/>
              </a:buClr>
              <a:buSzPts val="1100"/>
              <a:buFont typeface="Arial"/>
              <a:buNone/>
            </a:pPr>
            <a:r>
              <a:rPr lang="en"/>
              <a:t>Create a small module</a:t>
            </a:r>
            <a:endParaRPr/>
          </a:p>
          <a:p>
            <a:pPr indent="0" lvl="0" marL="0" rtl="0" algn="l">
              <a:spcBef>
                <a:spcPts val="0"/>
              </a:spcBef>
              <a:spcAft>
                <a:spcPts val="0"/>
              </a:spcAft>
              <a:buClr>
                <a:schemeClr val="dk1"/>
              </a:buClr>
              <a:buSzPts val="1100"/>
              <a:buFont typeface="Arial"/>
              <a:buNone/>
            </a:pPr>
            <a:r>
              <a:rPr lang="en"/>
              <a:t>Show how to import our created module using import module</a:t>
            </a:r>
            <a:endParaRPr/>
          </a:p>
          <a:p>
            <a:pPr indent="0" lvl="0" marL="0" rtl="0" algn="l">
              <a:spcBef>
                <a:spcPts val="0"/>
              </a:spcBef>
              <a:spcAft>
                <a:spcPts val="0"/>
              </a:spcAft>
              <a:buClr>
                <a:schemeClr val="dk1"/>
              </a:buClr>
              <a:buSzPts val="1100"/>
              <a:buFont typeface="Arial"/>
              <a:buNone/>
            </a:pPr>
            <a:r>
              <a:rPr lang="en"/>
              <a:t>Show how to import specific functions from that module using from module import function</a:t>
            </a:r>
            <a:endParaRPr/>
          </a:p>
          <a:p>
            <a:pPr indent="0" lvl="0" marL="0" rtl="0" algn="l">
              <a:spcBef>
                <a:spcPts val="0"/>
              </a:spcBef>
              <a:spcAft>
                <a:spcPts val="0"/>
              </a:spcAft>
              <a:buClr>
                <a:schemeClr val="dk1"/>
              </a:buClr>
              <a:buSzPts val="1100"/>
              <a:buFont typeface="Arial"/>
              <a:buNone/>
            </a:pPr>
            <a:r>
              <a:rPr lang="en"/>
              <a:t>Navigate to the package files, show the built in modules</a:t>
            </a:r>
            <a:endParaRPr/>
          </a:p>
          <a:p>
            <a:pPr indent="0" lvl="0" marL="0" rtl="0" algn="l">
              <a:spcBef>
                <a:spcPts val="0"/>
              </a:spcBef>
              <a:spcAft>
                <a:spcPts val="0"/>
              </a:spcAft>
              <a:buClr>
                <a:schemeClr val="dk1"/>
              </a:buClr>
              <a:buSzPts val="1100"/>
              <a:buFont typeface="Arial"/>
              <a:buNone/>
            </a:pPr>
            <a:r>
              <a:rPr lang="en"/>
              <a:t>Import the math module and show how to use it</a:t>
            </a:r>
            <a:endParaRPr/>
          </a:p>
          <a:p>
            <a:pPr indent="0" lvl="0" marL="0" rtl="0" algn="l">
              <a:spcBef>
                <a:spcPts val="0"/>
              </a:spcBef>
              <a:spcAft>
                <a:spcPts val="0"/>
              </a:spcAft>
              <a:buClr>
                <a:schemeClr val="dk1"/>
              </a:buClr>
              <a:buSzPts val="1100"/>
              <a:buFont typeface="Arial"/>
              <a:buNone/>
            </a:pPr>
            <a:r>
              <a:rPr lang="en"/>
              <a:t>Show a non built module like datetime, show how to download one using pip</a:t>
            </a:r>
            <a:endParaRPr/>
          </a:p>
          <a:p>
            <a:pPr indent="0" lvl="0" marL="0" rtl="0" algn="l">
              <a:spcBef>
                <a:spcPts val="0"/>
              </a:spcBef>
              <a:spcAft>
                <a:spcPts val="0"/>
              </a:spcAft>
              <a:buNone/>
            </a:pPr>
            <a:r>
              <a:t/>
            </a:r>
            <a:endParaRPr/>
          </a:p>
          <a:p>
            <a:pPr indent="0" lvl="0" marL="0" rtl="0" algn="l">
              <a:lnSpc>
                <a:spcPct val="100000"/>
              </a:lnSpc>
              <a:spcBef>
                <a:spcPts val="0"/>
              </a:spcBef>
              <a:spcAft>
                <a:spcPts val="100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7d7648d91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7d7648d91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solutions to these right now!</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7d6a8a1430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7d6a8a1430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00000"/>
              </a:lnSpc>
              <a:spcBef>
                <a:spcPts val="0"/>
              </a:spcBef>
              <a:spcAft>
                <a:spcPts val="100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7d7648d91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7d7648d91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rPr>
              <a:t>If it’s a small group, get everyone to introduce themselves, their goals, why they are here, experience with python, etc</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g7d6a8a1430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7d6a8a1430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no </a:t>
            </a:r>
            <a:r>
              <a:rPr lang="en"/>
              <a:t>definite</a:t>
            </a:r>
            <a:r>
              <a:rPr lang="en"/>
              <a:t> guide, this is a very quick overview (ex: first step could be a business objective)</a:t>
            </a:r>
            <a:endParaRPr/>
          </a:p>
          <a:p>
            <a:pPr indent="0" lvl="0" marL="0" rtl="0" algn="l">
              <a:spcBef>
                <a:spcPts val="0"/>
              </a:spcBef>
              <a:spcAft>
                <a:spcPts val="0"/>
              </a:spcAft>
              <a:buNone/>
            </a:pPr>
            <a:r>
              <a:rPr lang="en"/>
              <a:t>Come up with an example</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7d6a8a1430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7d6a8a1430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g7d6a8a1430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7d6a8a1430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abstract functions with docstrings that require importing modules, reading files, reading data, cleaning it, exploring it, generating output, and writing output to a file. Make sure the functions require using all the concepts taught.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Two exercises: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people that want to go towards data science or data analysis with big files: pose a question that can only be solved with pandas, they have to learn it first.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rest of the people, start working towards the exercises in github!</a:t>
            </a:r>
            <a:endParaRPr/>
          </a:p>
          <a:p>
            <a:pPr indent="0" lvl="0" marL="0" rtl="0" algn="l">
              <a:lnSpc>
                <a:spcPct val="100000"/>
              </a:lnSpc>
              <a:spcBef>
                <a:spcPts val="0"/>
              </a:spcBef>
              <a:spcAft>
                <a:spcPts val="0"/>
              </a:spcAft>
              <a:buNone/>
            </a:pPr>
            <a:r>
              <a:t/>
            </a:r>
            <a:endParaRPr/>
          </a:p>
          <a:p>
            <a:pPr indent="0" lvl="0" marL="0" rtl="0" algn="l">
              <a:lnSpc>
                <a:spcPct val="100000"/>
              </a:lnSpc>
              <a:spcBef>
                <a:spcPts val="1000"/>
              </a:spcBef>
              <a:spcAft>
                <a:spcPts val="1000"/>
              </a:spcAft>
              <a:buNone/>
            </a:pPr>
            <a:r>
              <a:rPr lang="en"/>
              <a:t>One on one to learn a certain topic they are interested in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g7d6a8a1430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7d6a8a1430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Plan how you will continue your learning</a:t>
            </a: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7d6a8a1430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7d6a8a1430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Talk about anything they need more clarification on</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*Have a backup exercise if we finish too early</a:t>
            </a:r>
            <a:endParaRPr/>
          </a:p>
          <a:p>
            <a:pPr indent="0" lvl="0" marL="0" rtl="0" algn="l">
              <a:lnSpc>
                <a:spcPct val="100000"/>
              </a:lnSpc>
              <a:spcBef>
                <a:spcPts val="0"/>
              </a:spcBef>
              <a:spcAft>
                <a:spcPts val="100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7d6a8a1430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7d6a8a1430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Think / ask how Python could fit into your workflow</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The exercises are guidelines, pursue your interests in during practice</a:t>
            </a:r>
            <a:endParaRPr sz="1800">
              <a:solidFill>
                <a:schemeClr val="dk1"/>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lang="en" sz="1800">
                <a:solidFill>
                  <a:schemeClr val="dk1"/>
                </a:solidFill>
                <a:latin typeface="Proxima Nova"/>
                <a:ea typeface="Proxima Nova"/>
                <a:cs typeface="Proxima Nova"/>
                <a:sym typeface="Proxima Nova"/>
              </a:rPr>
              <a:t>We are going to be exploring a lot. We’ll be typing code a lot, seeing what it does, learning and trying as we go. I invite you all to type along, try different things, ask questions. Generally, please break things. It’s more fun.</a:t>
            </a:r>
            <a:endParaRPr sz="1800">
              <a:solidFill>
                <a:schemeClr val="dk1"/>
              </a:solidFill>
              <a:latin typeface="Proxima Nova"/>
              <a:ea typeface="Proxima Nova"/>
              <a:cs typeface="Proxima Nova"/>
              <a:sym typeface="Proxima Nova"/>
            </a:endParaRPr>
          </a:p>
          <a:p>
            <a:pPr indent="0" lvl="0" marL="0" rtl="0" algn="l">
              <a:lnSpc>
                <a:spcPct val="115000"/>
              </a:lnSpc>
              <a:spcBef>
                <a:spcPts val="1200"/>
              </a:spcBef>
              <a:spcAft>
                <a:spcPts val="1600"/>
              </a:spcAft>
              <a:buNone/>
            </a:pPr>
            <a:r>
              <a:t/>
            </a:r>
            <a:endParaRPr sz="1800">
              <a:solidFill>
                <a:schemeClr val="dk1"/>
              </a:solidFill>
              <a:latin typeface="Proxima Nova"/>
              <a:ea typeface="Proxima Nova"/>
              <a:cs typeface="Proxima Nova"/>
              <a:sym typeface="Proxima Nov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7d6a8a1430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7d6a8a1430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7d76d07b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7d76d07b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100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struction Notes">
  <p:cSld name="CUSTOM">
    <p:bg>
      <p:bgPr>
        <a:solidFill>
          <a:schemeClr val="lt1"/>
        </a:solidFill>
      </p:bgPr>
    </p:bg>
    <p:spTree>
      <p:nvGrpSpPr>
        <p:cNvPr id="10" name="Shape 10"/>
        <p:cNvGrpSpPr/>
        <p:nvPr/>
      </p:nvGrpSpPr>
      <p:grpSpPr>
        <a:xfrm>
          <a:off x="0" y="0"/>
          <a:ext cx="0" cy="0"/>
          <a:chOff x="0" y="0"/>
          <a:chExt cx="0" cy="0"/>
        </a:xfrm>
      </p:grpSpPr>
      <p:sp>
        <p:nvSpPr>
          <p:cNvPr id="11" name="Google Shape;11;p2"/>
          <p:cNvSpPr/>
          <p:nvPr/>
        </p:nvSpPr>
        <p:spPr>
          <a:xfrm>
            <a:off x="-20550" y="-6850"/>
            <a:ext cx="616500" cy="51504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 name="Google Shape;13;p2"/>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 name="Google Shape;14;p2"/>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INSTRUCTOR USE ONLY </a:t>
            </a:r>
            <a:endParaRPr sz="2400">
              <a:solidFill>
                <a:srgbClr val="FFFFFF"/>
              </a:solidFill>
              <a:latin typeface="Proxima Nova"/>
              <a:ea typeface="Proxima Nova"/>
              <a:cs typeface="Proxima Nova"/>
              <a:sym typeface="Proxima Nova"/>
            </a:endParaRPr>
          </a:p>
        </p:txBody>
      </p:sp>
      <p:sp>
        <p:nvSpPr>
          <p:cNvPr id="16" name="Google Shape;16;p2"/>
          <p:cNvSpPr/>
          <p:nvPr/>
        </p:nvSpPr>
        <p:spPr>
          <a:xfrm>
            <a:off x="8522550" y="-6850"/>
            <a:ext cx="616500" cy="51504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 name="Google Shape;17;p2"/>
          <p:cNvPicPr preferRelativeResize="0"/>
          <p:nvPr/>
        </p:nvPicPr>
        <p:blipFill>
          <a:blip r:embed="rId2">
            <a:alphaModFix/>
          </a:blip>
          <a:stretch>
            <a:fillRect/>
          </a:stretch>
        </p:blipFill>
        <p:spPr>
          <a:xfrm>
            <a:off x="8544437" y="4493863"/>
            <a:ext cx="572726" cy="5726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 Color Block Red">
  <p:cSld name="CUSTOM_6_1">
    <p:spTree>
      <p:nvGrpSpPr>
        <p:cNvPr id="65" name="Shape 65"/>
        <p:cNvGrpSpPr/>
        <p:nvPr/>
      </p:nvGrpSpPr>
      <p:grpSpPr>
        <a:xfrm>
          <a:off x="0" y="0"/>
          <a:ext cx="0" cy="0"/>
          <a:chOff x="0" y="0"/>
          <a:chExt cx="0" cy="0"/>
        </a:xfrm>
      </p:grpSpPr>
      <p:sp>
        <p:nvSpPr>
          <p:cNvPr id="66" name="Google Shape;66;p1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67" name="Google Shape;67;p11"/>
          <p:cNvSpPr/>
          <p:nvPr/>
        </p:nvSpPr>
        <p:spPr>
          <a:xfrm>
            <a:off x="6315000" y="-13950"/>
            <a:ext cx="2877000" cy="51714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1"/>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69" name="Google Shape;69;p11"/>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 Place</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Photo</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On Top </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Of Box</a:t>
            </a:r>
            <a:endParaRPr sz="1800">
              <a:latin typeface="Proxima Nova Semibold"/>
              <a:ea typeface="Proxima Nova Semibold"/>
              <a:cs typeface="Proxima Nova Semibold"/>
              <a:sym typeface="Proxima Nova Semibold"/>
            </a:endParaRPr>
          </a:p>
        </p:txBody>
      </p:sp>
      <p:sp>
        <p:nvSpPr>
          <p:cNvPr id="70" name="Google Shape;70;p11"/>
          <p:cNvSpPr txBox="1"/>
          <p:nvPr>
            <p:ph idx="1" type="body"/>
          </p:nvPr>
        </p:nvSpPr>
        <p:spPr>
          <a:xfrm>
            <a:off x="457200" y="829175"/>
            <a:ext cx="4114800" cy="152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71" name="Google Shape;71;p1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72" name="Google Shape;72;p11"/>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 Color Block Teal">
  <p:cSld name="CUSTOM_6_1_1">
    <p:spTree>
      <p:nvGrpSpPr>
        <p:cNvPr id="73" name="Shape 73"/>
        <p:cNvGrpSpPr/>
        <p:nvPr/>
      </p:nvGrpSpPr>
      <p:grpSpPr>
        <a:xfrm>
          <a:off x="0" y="0"/>
          <a:ext cx="0" cy="0"/>
          <a:chOff x="0" y="0"/>
          <a:chExt cx="0" cy="0"/>
        </a:xfrm>
      </p:grpSpPr>
      <p:sp>
        <p:nvSpPr>
          <p:cNvPr id="74" name="Google Shape;74;p1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75" name="Google Shape;75;p12"/>
          <p:cNvSpPr/>
          <p:nvPr/>
        </p:nvSpPr>
        <p:spPr>
          <a:xfrm>
            <a:off x="6315000" y="-13950"/>
            <a:ext cx="2856300" cy="5171400"/>
          </a:xfrm>
          <a:prstGeom prst="rect">
            <a:avLst/>
          </a:prstGeom>
          <a:solidFill>
            <a:srgbClr val="0D83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2"/>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 Place</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Photo</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On Top </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Of Box</a:t>
            </a:r>
            <a:endParaRPr sz="1800">
              <a:latin typeface="Proxima Nova Semibold"/>
              <a:ea typeface="Proxima Nova Semibold"/>
              <a:cs typeface="Proxima Nova Semibold"/>
              <a:sym typeface="Proxima Nova Semibold"/>
            </a:endParaRPr>
          </a:p>
        </p:txBody>
      </p:sp>
      <p:pic>
        <p:nvPicPr>
          <p:cNvPr id="77" name="Google Shape;77;p12"/>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78" name="Google Shape;78;p12"/>
          <p:cNvSpPr txBox="1"/>
          <p:nvPr>
            <p:ph type="title"/>
          </p:nvPr>
        </p:nvSpPr>
        <p:spPr>
          <a:xfrm>
            <a:off x="442475" y="280375"/>
            <a:ext cx="55404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79" name="Google Shape;79;p12"/>
          <p:cNvSpPr/>
          <p:nvPr/>
        </p:nvSpPr>
        <p:spPr>
          <a:xfrm>
            <a:off x="549440"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80" name="Google Shape;80;p12"/>
          <p:cNvSpPr txBox="1"/>
          <p:nvPr>
            <p:ph idx="1" type="body"/>
          </p:nvPr>
        </p:nvSpPr>
        <p:spPr>
          <a:xfrm>
            <a:off x="457200" y="829175"/>
            <a:ext cx="4114800" cy="152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 Color Block Yellow">
  <p:cSld name="CUSTOM_6_1_1_1">
    <p:spTree>
      <p:nvGrpSpPr>
        <p:cNvPr id="81" name="Shape 81"/>
        <p:cNvGrpSpPr/>
        <p:nvPr/>
      </p:nvGrpSpPr>
      <p:grpSpPr>
        <a:xfrm>
          <a:off x="0" y="0"/>
          <a:ext cx="0" cy="0"/>
          <a:chOff x="0" y="0"/>
          <a:chExt cx="0" cy="0"/>
        </a:xfrm>
      </p:grpSpPr>
      <p:sp>
        <p:nvSpPr>
          <p:cNvPr id="82" name="Google Shape;82;p13"/>
          <p:cNvSpPr/>
          <p:nvPr/>
        </p:nvSpPr>
        <p:spPr>
          <a:xfrm>
            <a:off x="6308325" y="0"/>
            <a:ext cx="2876700" cy="51714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84" name="Google Shape;84;p13"/>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 Place</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Photo</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On Top </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Of Box</a:t>
            </a:r>
            <a:endParaRPr sz="1800">
              <a:latin typeface="Proxima Nova Semibold"/>
              <a:ea typeface="Proxima Nova Semibold"/>
              <a:cs typeface="Proxima Nova Semibold"/>
              <a:sym typeface="Proxima Nova Semibold"/>
            </a:endParaRPr>
          </a:p>
        </p:txBody>
      </p:sp>
      <p:pic>
        <p:nvPicPr>
          <p:cNvPr descr="GA-Cog-900.png" id="85" name="Google Shape;85;p13"/>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86" name="Google Shape;86;p13"/>
          <p:cNvSpPr txBox="1"/>
          <p:nvPr>
            <p:ph idx="1" type="body"/>
          </p:nvPr>
        </p:nvSpPr>
        <p:spPr>
          <a:xfrm>
            <a:off x="457200" y="829175"/>
            <a:ext cx="4114800" cy="152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87" name="Google Shape;87;p1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88" name="Google Shape;88;p13"/>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 Color BlockMint">
  <p:cSld name="CUSTOM_6_1_1_1_2">
    <p:spTree>
      <p:nvGrpSpPr>
        <p:cNvPr id="89" name="Shape 89"/>
        <p:cNvGrpSpPr/>
        <p:nvPr/>
      </p:nvGrpSpPr>
      <p:grpSpPr>
        <a:xfrm>
          <a:off x="0" y="0"/>
          <a:ext cx="0" cy="0"/>
          <a:chOff x="0" y="0"/>
          <a:chExt cx="0" cy="0"/>
        </a:xfrm>
      </p:grpSpPr>
      <p:sp>
        <p:nvSpPr>
          <p:cNvPr id="90" name="Google Shape;90;p1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91" name="Google Shape;91;p14"/>
          <p:cNvSpPr/>
          <p:nvPr/>
        </p:nvSpPr>
        <p:spPr>
          <a:xfrm>
            <a:off x="6308325" y="0"/>
            <a:ext cx="2876700" cy="5171400"/>
          </a:xfrm>
          <a:prstGeom prst="rect">
            <a:avLst/>
          </a:prstGeom>
          <a:solidFill>
            <a:srgbClr val="94D4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 Place</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Photo</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On Top </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Of Box</a:t>
            </a:r>
            <a:endParaRPr sz="1800">
              <a:latin typeface="Proxima Nova Semibold"/>
              <a:ea typeface="Proxima Nova Semibold"/>
              <a:cs typeface="Proxima Nova Semibold"/>
              <a:sym typeface="Proxima Nova Semibold"/>
            </a:endParaRPr>
          </a:p>
        </p:txBody>
      </p:sp>
      <p:pic>
        <p:nvPicPr>
          <p:cNvPr descr="GA-Cog-900.png" id="93" name="Google Shape;93;p14"/>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94" name="Google Shape;94;p14"/>
          <p:cNvSpPr txBox="1"/>
          <p:nvPr>
            <p:ph idx="1" type="body"/>
          </p:nvPr>
        </p:nvSpPr>
        <p:spPr>
          <a:xfrm>
            <a:off x="457200" y="829175"/>
            <a:ext cx="4114800" cy="152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95" name="Google Shape;95;p1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96" name="Google Shape;96;p14"/>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rizontal Color Block Red">
  <p:cSld name="CUSTOM_6_1_1_1_1">
    <p:spTree>
      <p:nvGrpSpPr>
        <p:cNvPr id="97" name="Shape 97"/>
        <p:cNvGrpSpPr/>
        <p:nvPr/>
      </p:nvGrpSpPr>
      <p:grpSpPr>
        <a:xfrm>
          <a:off x="0" y="0"/>
          <a:ext cx="0" cy="0"/>
          <a:chOff x="0" y="0"/>
          <a:chExt cx="0" cy="0"/>
        </a:xfrm>
      </p:grpSpPr>
      <p:sp>
        <p:nvSpPr>
          <p:cNvPr id="98" name="Google Shape;98;p15"/>
          <p:cNvSpPr/>
          <p:nvPr/>
        </p:nvSpPr>
        <p:spPr>
          <a:xfrm>
            <a:off x="0" y="2540700"/>
            <a:ext cx="9144000" cy="26028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00" name="Google Shape;100;p15"/>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101" name="Google Shape;101;p15"/>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txBox="1"/>
          <p:nvPr>
            <p:ph idx="1" type="body"/>
          </p:nvPr>
        </p:nvSpPr>
        <p:spPr>
          <a:xfrm>
            <a:off x="457200" y="829175"/>
            <a:ext cx="8229600" cy="152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03" name="Google Shape;103;p1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04" name="Google Shape;104;p15"/>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rizontal Color Block Yellow">
  <p:cSld name="CUSTOM_6_1_1_1_1_1">
    <p:spTree>
      <p:nvGrpSpPr>
        <p:cNvPr id="105" name="Shape 105"/>
        <p:cNvGrpSpPr/>
        <p:nvPr/>
      </p:nvGrpSpPr>
      <p:grpSpPr>
        <a:xfrm>
          <a:off x="0" y="0"/>
          <a:ext cx="0" cy="0"/>
          <a:chOff x="0" y="0"/>
          <a:chExt cx="0" cy="0"/>
        </a:xfrm>
      </p:grpSpPr>
      <p:sp>
        <p:nvSpPr>
          <p:cNvPr id="106" name="Google Shape;106;p16"/>
          <p:cNvSpPr/>
          <p:nvPr/>
        </p:nvSpPr>
        <p:spPr>
          <a:xfrm>
            <a:off x="0" y="2540700"/>
            <a:ext cx="9144000" cy="2602800"/>
          </a:xfrm>
          <a:prstGeom prst="rect">
            <a:avLst/>
          </a:prstGeom>
          <a:solidFill>
            <a:srgbClr val="0D83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08" name="Google Shape;108;p16"/>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109" name="Google Shape;109;p16"/>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txBox="1"/>
          <p:nvPr>
            <p:ph idx="1" type="body"/>
          </p:nvPr>
        </p:nvSpPr>
        <p:spPr>
          <a:xfrm>
            <a:off x="457200" y="829175"/>
            <a:ext cx="8229600" cy="152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11" name="Google Shape;111;p1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12" name="Google Shape;112;p16"/>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rizontal Color Block Yellow">
  <p:cSld name="CUSTOM_6_1_1_1_1_1_1">
    <p:spTree>
      <p:nvGrpSpPr>
        <p:cNvPr id="113" name="Shape 113"/>
        <p:cNvGrpSpPr/>
        <p:nvPr/>
      </p:nvGrpSpPr>
      <p:grpSpPr>
        <a:xfrm>
          <a:off x="0" y="0"/>
          <a:ext cx="0" cy="0"/>
          <a:chOff x="0" y="0"/>
          <a:chExt cx="0" cy="0"/>
        </a:xfrm>
      </p:grpSpPr>
      <p:sp>
        <p:nvSpPr>
          <p:cNvPr id="114" name="Google Shape;114;p17"/>
          <p:cNvSpPr/>
          <p:nvPr/>
        </p:nvSpPr>
        <p:spPr>
          <a:xfrm>
            <a:off x="0" y="2540700"/>
            <a:ext cx="9144000" cy="26028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dk1"/>
                </a:solidFill>
                <a:latin typeface="Proxima Nova"/>
                <a:ea typeface="Proxima Nova"/>
                <a:cs typeface="Proxima Nova"/>
                <a:sym typeface="Proxima Nova"/>
              </a:defRPr>
            </a:lvl1pPr>
            <a:lvl2pPr lvl="1" rtl="0">
              <a:lnSpc>
                <a:spcPct val="100000"/>
              </a:lnSpc>
              <a:buNone/>
              <a:defRPr sz="900">
                <a:solidFill>
                  <a:schemeClr val="dk1"/>
                </a:solidFill>
                <a:latin typeface="Proxima Nova"/>
                <a:ea typeface="Proxima Nova"/>
                <a:cs typeface="Proxima Nova"/>
                <a:sym typeface="Proxima Nova"/>
              </a:defRPr>
            </a:lvl2pPr>
            <a:lvl3pPr lvl="2" rtl="0">
              <a:lnSpc>
                <a:spcPct val="100000"/>
              </a:lnSpc>
              <a:buNone/>
              <a:defRPr sz="900">
                <a:solidFill>
                  <a:schemeClr val="dk1"/>
                </a:solidFill>
                <a:latin typeface="Proxima Nova"/>
                <a:ea typeface="Proxima Nova"/>
                <a:cs typeface="Proxima Nova"/>
                <a:sym typeface="Proxima Nova"/>
              </a:defRPr>
            </a:lvl3pPr>
            <a:lvl4pPr lvl="3" rtl="0">
              <a:lnSpc>
                <a:spcPct val="100000"/>
              </a:lnSpc>
              <a:buNone/>
              <a:defRPr sz="900">
                <a:solidFill>
                  <a:schemeClr val="dk1"/>
                </a:solidFill>
                <a:latin typeface="Proxima Nova"/>
                <a:ea typeface="Proxima Nova"/>
                <a:cs typeface="Proxima Nova"/>
                <a:sym typeface="Proxima Nova"/>
              </a:defRPr>
            </a:lvl4pPr>
            <a:lvl5pPr lvl="4" rtl="0">
              <a:lnSpc>
                <a:spcPct val="100000"/>
              </a:lnSpc>
              <a:buNone/>
              <a:defRPr sz="900">
                <a:solidFill>
                  <a:schemeClr val="dk1"/>
                </a:solidFill>
                <a:latin typeface="Proxima Nova"/>
                <a:ea typeface="Proxima Nova"/>
                <a:cs typeface="Proxima Nova"/>
                <a:sym typeface="Proxima Nova"/>
              </a:defRPr>
            </a:lvl5pPr>
            <a:lvl6pPr lvl="5" rtl="0">
              <a:lnSpc>
                <a:spcPct val="100000"/>
              </a:lnSpc>
              <a:buNone/>
              <a:defRPr sz="900">
                <a:solidFill>
                  <a:schemeClr val="dk1"/>
                </a:solidFill>
                <a:latin typeface="Proxima Nova"/>
                <a:ea typeface="Proxima Nova"/>
                <a:cs typeface="Proxima Nova"/>
                <a:sym typeface="Proxima Nova"/>
              </a:defRPr>
            </a:lvl6pPr>
            <a:lvl7pPr lvl="6" rtl="0">
              <a:lnSpc>
                <a:spcPct val="100000"/>
              </a:lnSpc>
              <a:buNone/>
              <a:defRPr sz="900">
                <a:solidFill>
                  <a:schemeClr val="dk1"/>
                </a:solidFill>
                <a:latin typeface="Proxima Nova"/>
                <a:ea typeface="Proxima Nova"/>
                <a:cs typeface="Proxima Nova"/>
                <a:sym typeface="Proxima Nova"/>
              </a:defRPr>
            </a:lvl7pPr>
            <a:lvl8pPr lvl="7" rtl="0">
              <a:lnSpc>
                <a:spcPct val="100000"/>
              </a:lnSpc>
              <a:buNone/>
              <a:defRPr sz="900">
                <a:solidFill>
                  <a:schemeClr val="dk1"/>
                </a:solidFill>
                <a:latin typeface="Proxima Nova"/>
                <a:ea typeface="Proxima Nova"/>
                <a:cs typeface="Proxima Nova"/>
                <a:sym typeface="Proxima Nova"/>
              </a:defRPr>
            </a:lvl8pPr>
            <a:lvl9pPr lvl="8" rtl="0">
              <a:lnSpc>
                <a:spcPct val="100000"/>
              </a:lnSpc>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descr="GA-Cog-900.png" id="116" name="Google Shape;116;p17"/>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17" name="Google Shape;117;p17"/>
          <p:cNvSpPr txBox="1"/>
          <p:nvPr>
            <p:ph type="title"/>
          </p:nvPr>
        </p:nvSpPr>
        <p:spPr>
          <a:xfrm>
            <a:off x="442475"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18" name="Google Shape;118;p17"/>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549440"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20" name="Google Shape;120;p17"/>
          <p:cNvSpPr txBox="1"/>
          <p:nvPr>
            <p:ph idx="1" type="body"/>
          </p:nvPr>
        </p:nvSpPr>
        <p:spPr>
          <a:xfrm>
            <a:off x="457200" y="829175"/>
            <a:ext cx="8229600" cy="152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rizontal Color Block Mint">
  <p:cSld name="CUSTOM_6_1_1_1_1_1_1_1">
    <p:spTree>
      <p:nvGrpSpPr>
        <p:cNvPr id="121" name="Shape 121"/>
        <p:cNvGrpSpPr/>
        <p:nvPr/>
      </p:nvGrpSpPr>
      <p:grpSpPr>
        <a:xfrm>
          <a:off x="0" y="0"/>
          <a:ext cx="0" cy="0"/>
          <a:chOff x="0" y="0"/>
          <a:chExt cx="0" cy="0"/>
        </a:xfrm>
      </p:grpSpPr>
      <p:sp>
        <p:nvSpPr>
          <p:cNvPr id="122" name="Google Shape;122;p18"/>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0" y="2540700"/>
            <a:ext cx="9144000" cy="2602800"/>
          </a:xfrm>
          <a:prstGeom prst="rect">
            <a:avLst/>
          </a:prstGeom>
          <a:solidFill>
            <a:srgbClr val="94D4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dk1"/>
                </a:solidFill>
                <a:latin typeface="Proxima Nova"/>
                <a:ea typeface="Proxima Nova"/>
                <a:cs typeface="Proxima Nova"/>
                <a:sym typeface="Proxima Nova"/>
              </a:defRPr>
            </a:lvl1pPr>
            <a:lvl2pPr lvl="1" rtl="0">
              <a:lnSpc>
                <a:spcPct val="100000"/>
              </a:lnSpc>
              <a:buNone/>
              <a:defRPr sz="900">
                <a:solidFill>
                  <a:schemeClr val="dk1"/>
                </a:solidFill>
                <a:latin typeface="Proxima Nova"/>
                <a:ea typeface="Proxima Nova"/>
                <a:cs typeface="Proxima Nova"/>
                <a:sym typeface="Proxima Nova"/>
              </a:defRPr>
            </a:lvl2pPr>
            <a:lvl3pPr lvl="2" rtl="0">
              <a:lnSpc>
                <a:spcPct val="100000"/>
              </a:lnSpc>
              <a:buNone/>
              <a:defRPr sz="900">
                <a:solidFill>
                  <a:schemeClr val="dk1"/>
                </a:solidFill>
                <a:latin typeface="Proxima Nova"/>
                <a:ea typeface="Proxima Nova"/>
                <a:cs typeface="Proxima Nova"/>
                <a:sym typeface="Proxima Nova"/>
              </a:defRPr>
            </a:lvl3pPr>
            <a:lvl4pPr lvl="3" rtl="0">
              <a:lnSpc>
                <a:spcPct val="100000"/>
              </a:lnSpc>
              <a:buNone/>
              <a:defRPr sz="900">
                <a:solidFill>
                  <a:schemeClr val="dk1"/>
                </a:solidFill>
                <a:latin typeface="Proxima Nova"/>
                <a:ea typeface="Proxima Nova"/>
                <a:cs typeface="Proxima Nova"/>
                <a:sym typeface="Proxima Nova"/>
              </a:defRPr>
            </a:lvl4pPr>
            <a:lvl5pPr lvl="4" rtl="0">
              <a:lnSpc>
                <a:spcPct val="100000"/>
              </a:lnSpc>
              <a:buNone/>
              <a:defRPr sz="900">
                <a:solidFill>
                  <a:schemeClr val="dk1"/>
                </a:solidFill>
                <a:latin typeface="Proxima Nova"/>
                <a:ea typeface="Proxima Nova"/>
                <a:cs typeface="Proxima Nova"/>
                <a:sym typeface="Proxima Nova"/>
              </a:defRPr>
            </a:lvl5pPr>
            <a:lvl6pPr lvl="5" rtl="0">
              <a:lnSpc>
                <a:spcPct val="100000"/>
              </a:lnSpc>
              <a:buNone/>
              <a:defRPr sz="900">
                <a:solidFill>
                  <a:schemeClr val="dk1"/>
                </a:solidFill>
                <a:latin typeface="Proxima Nova"/>
                <a:ea typeface="Proxima Nova"/>
                <a:cs typeface="Proxima Nova"/>
                <a:sym typeface="Proxima Nova"/>
              </a:defRPr>
            </a:lvl6pPr>
            <a:lvl7pPr lvl="6" rtl="0">
              <a:lnSpc>
                <a:spcPct val="100000"/>
              </a:lnSpc>
              <a:buNone/>
              <a:defRPr sz="900">
                <a:solidFill>
                  <a:schemeClr val="dk1"/>
                </a:solidFill>
                <a:latin typeface="Proxima Nova"/>
                <a:ea typeface="Proxima Nova"/>
                <a:cs typeface="Proxima Nova"/>
                <a:sym typeface="Proxima Nova"/>
              </a:defRPr>
            </a:lvl7pPr>
            <a:lvl8pPr lvl="7" rtl="0">
              <a:lnSpc>
                <a:spcPct val="100000"/>
              </a:lnSpc>
              <a:buNone/>
              <a:defRPr sz="900">
                <a:solidFill>
                  <a:schemeClr val="dk1"/>
                </a:solidFill>
                <a:latin typeface="Proxima Nova"/>
                <a:ea typeface="Proxima Nova"/>
                <a:cs typeface="Proxima Nova"/>
                <a:sym typeface="Proxima Nova"/>
              </a:defRPr>
            </a:lvl8pPr>
            <a:lvl9pPr lvl="8" rtl="0">
              <a:lnSpc>
                <a:spcPct val="100000"/>
              </a:lnSpc>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descr="GA-Cog-900.png" id="125" name="Google Shape;125;p18"/>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26" name="Google Shape;126;p18"/>
          <p:cNvSpPr txBox="1"/>
          <p:nvPr>
            <p:ph idx="1" type="body"/>
          </p:nvPr>
        </p:nvSpPr>
        <p:spPr>
          <a:xfrm>
            <a:off x="457200" y="829175"/>
            <a:ext cx="8229600" cy="152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27" name="Google Shape;127;p1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28" name="Google Shape;128;p1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olo Activity">
  <p:cSld name="TITLE_AND_BODY_1_2_2_2">
    <p:spTree>
      <p:nvGrpSpPr>
        <p:cNvPr id="129" name="Shape 129"/>
        <p:cNvGrpSpPr/>
        <p:nvPr/>
      </p:nvGrpSpPr>
      <p:grpSpPr>
        <a:xfrm>
          <a:off x="0" y="0"/>
          <a:ext cx="0" cy="0"/>
          <a:chOff x="0" y="0"/>
          <a:chExt cx="0" cy="0"/>
        </a:xfrm>
      </p:grpSpPr>
      <p:sp>
        <p:nvSpPr>
          <p:cNvPr id="130" name="Google Shape;130;p19"/>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19"/>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33" name="Google Shape;133;p19"/>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34" name="Google Shape;134;p19"/>
          <p:cNvPicPr preferRelativeResize="0"/>
          <p:nvPr/>
        </p:nvPicPr>
        <p:blipFill rotWithShape="1">
          <a:blip r:embed="rId2">
            <a:alphaModFix/>
          </a:blip>
          <a:srcRect b="6059" l="0" r="0" t="0"/>
          <a:stretch/>
        </p:blipFill>
        <p:spPr>
          <a:xfrm>
            <a:off x="271800" y="167900"/>
            <a:ext cx="596450" cy="636750"/>
          </a:xfrm>
          <a:prstGeom prst="rect">
            <a:avLst/>
          </a:prstGeom>
          <a:noFill/>
          <a:ln>
            <a:noFill/>
          </a:ln>
        </p:spPr>
      </p:pic>
      <p:sp>
        <p:nvSpPr>
          <p:cNvPr id="135" name="Google Shape;135;p19"/>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36" name="Google Shape;136;p1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37" name="Google Shape;137;p19"/>
          <p:cNvPicPr preferRelativeResize="0"/>
          <p:nvPr/>
        </p:nvPicPr>
        <p:blipFill>
          <a:blip r:embed="rId3">
            <a:alphaModFix/>
          </a:blip>
          <a:stretch>
            <a:fillRect/>
          </a:stretch>
        </p:blipFill>
        <p:spPr>
          <a:xfrm>
            <a:off x="8496574" y="179338"/>
            <a:ext cx="393600" cy="393600"/>
          </a:xfrm>
          <a:prstGeom prst="rect">
            <a:avLst/>
          </a:prstGeom>
          <a:noFill/>
          <a:ln>
            <a:noFill/>
          </a:ln>
        </p:spPr>
      </p:pic>
      <p:sp>
        <p:nvSpPr>
          <p:cNvPr id="138" name="Google Shape;138;p19"/>
          <p:cNvSpPr txBox="1"/>
          <p:nvPr>
            <p:ph idx="3" type="subTitle"/>
          </p:nvPr>
        </p:nvSpPr>
        <p:spPr>
          <a:xfrm>
            <a:off x="7160380"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Pairs Exercise">
  <p:cSld name="TITLE_AND_BODY_1_2_2_2_1">
    <p:spTree>
      <p:nvGrpSpPr>
        <p:cNvPr id="139" name="Shape 139"/>
        <p:cNvGrpSpPr/>
        <p:nvPr/>
      </p:nvGrpSpPr>
      <p:grpSpPr>
        <a:xfrm>
          <a:off x="0" y="0"/>
          <a:ext cx="0" cy="0"/>
          <a:chOff x="0" y="0"/>
          <a:chExt cx="0" cy="0"/>
        </a:xfrm>
      </p:grpSpPr>
      <p:sp>
        <p:nvSpPr>
          <p:cNvPr id="140" name="Google Shape;140;p20"/>
          <p:cNvSpPr/>
          <p:nvPr/>
        </p:nvSpPr>
        <p:spPr>
          <a:xfrm>
            <a:off x="125" y="-4750"/>
            <a:ext cx="9144000" cy="801300"/>
          </a:xfrm>
          <a:prstGeom prst="rect">
            <a:avLst/>
          </a:prstGeom>
          <a:solidFill>
            <a:srgbClr val="94D4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a:t>
            </a:r>
            <a:r>
              <a:rPr b="1" lang="en">
                <a:latin typeface="Proxima Nova"/>
                <a:ea typeface="Proxima Nova"/>
                <a:cs typeface="Proxima Nova"/>
                <a:sym typeface="Proxima Nova"/>
              </a:rPr>
              <a:t> Exercise: </a:t>
            </a:r>
            <a:endParaRPr b="1">
              <a:latin typeface="Proxima Nova"/>
              <a:ea typeface="Proxima Nova"/>
              <a:cs typeface="Proxima Nova"/>
              <a:sym typeface="Proxima Nova"/>
            </a:endParaRPr>
          </a:p>
        </p:txBody>
      </p:sp>
      <p:sp>
        <p:nvSpPr>
          <p:cNvPr id="142" name="Google Shape;142;p20"/>
          <p:cNvSpPr txBox="1"/>
          <p:nvPr>
            <p:ph idx="1" type="body"/>
          </p:nvPr>
        </p:nvSpPr>
        <p:spPr>
          <a:xfrm>
            <a:off x="457200" y="12954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3" name="Google Shape;143;p2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44" name="Google Shape;144;p20"/>
          <p:cNvPicPr preferRelativeResize="0"/>
          <p:nvPr/>
        </p:nvPicPr>
        <p:blipFill rotWithShape="1">
          <a:blip r:embed="rId2">
            <a:alphaModFix/>
          </a:blip>
          <a:srcRect b="5900" l="0" r="0" t="0"/>
          <a:stretch/>
        </p:blipFill>
        <p:spPr>
          <a:xfrm>
            <a:off x="77900" y="218613"/>
            <a:ext cx="830950" cy="577925"/>
          </a:xfrm>
          <a:prstGeom prst="rect">
            <a:avLst/>
          </a:prstGeom>
          <a:noFill/>
          <a:ln>
            <a:noFill/>
          </a:ln>
        </p:spPr>
      </p:pic>
      <p:sp>
        <p:nvSpPr>
          <p:cNvPr id="145" name="Google Shape;145;p2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46" name="Google Shape;146;p20"/>
          <p:cNvPicPr preferRelativeResize="0"/>
          <p:nvPr/>
        </p:nvPicPr>
        <p:blipFill>
          <a:blip r:embed="rId3">
            <a:alphaModFix/>
          </a:blip>
          <a:stretch>
            <a:fillRect/>
          </a:stretch>
        </p:blipFill>
        <p:spPr>
          <a:xfrm>
            <a:off x="8496574" y="179338"/>
            <a:ext cx="393600" cy="393600"/>
          </a:xfrm>
          <a:prstGeom prst="rect">
            <a:avLst/>
          </a:prstGeom>
          <a:noFill/>
          <a:ln>
            <a:noFill/>
          </a:ln>
        </p:spPr>
      </p:pic>
      <p:sp>
        <p:nvSpPr>
          <p:cNvPr id="147" name="Google Shape;147;p20"/>
          <p:cNvSpPr txBox="1"/>
          <p:nvPr>
            <p:ph idx="2" type="subTitle"/>
          </p:nvPr>
        </p:nvSpPr>
        <p:spPr>
          <a:xfrm>
            <a:off x="7160380"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hank You Slide_1">
    <p:spTree>
      <p:nvGrpSpPr>
        <p:cNvPr id="18" name="Shape 18"/>
        <p:cNvGrpSpPr/>
        <p:nvPr/>
      </p:nvGrpSpPr>
      <p:grpSpPr>
        <a:xfrm>
          <a:off x="0" y="0"/>
          <a:ext cx="0" cy="0"/>
          <a:chOff x="0" y="0"/>
          <a:chExt cx="0" cy="0"/>
        </a:xfrm>
      </p:grpSpPr>
      <p:sp>
        <p:nvSpPr>
          <p:cNvPr id="19" name="Google Shape;19;p3"/>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21" name="Google Shape;21;p3"/>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22" name="Google Shape;22;p3"/>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23" name="Google Shape;23;p3"/>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txBox="1"/>
          <p:nvPr>
            <p:ph type="title"/>
          </p:nvPr>
        </p:nvSpPr>
        <p:spPr>
          <a:xfrm>
            <a:off x="457200" y="1777038"/>
            <a:ext cx="60141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8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25" name="Google Shape;25;p3"/>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26" name="Google Shape;26;p3"/>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27" name="Google Shape;27;p3"/>
          <p:cNvPicPr preferRelativeResize="0"/>
          <p:nvPr/>
        </p:nvPicPr>
        <p:blipFill>
          <a:blip r:embed="rId3">
            <a:alphaModFix/>
          </a:blip>
          <a:stretch>
            <a:fillRect/>
          </a:stretch>
        </p:blipFill>
        <p:spPr>
          <a:xfrm>
            <a:off x="6210409" y="4392369"/>
            <a:ext cx="2469583" cy="465848"/>
          </a:xfrm>
          <a:prstGeom prst="rect">
            <a:avLst/>
          </a:prstGeom>
          <a:noFill/>
          <a:ln>
            <a:noFill/>
          </a:ln>
        </p:spPr>
      </p:pic>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Group Exercise">
  <p:cSld name="TITLE_AND_BODY_1_2_2_2_1_1">
    <p:spTree>
      <p:nvGrpSpPr>
        <p:cNvPr id="148" name="Shape 148"/>
        <p:cNvGrpSpPr/>
        <p:nvPr/>
      </p:nvGrpSpPr>
      <p:grpSpPr>
        <a:xfrm>
          <a:off x="0" y="0"/>
          <a:ext cx="0" cy="0"/>
          <a:chOff x="0" y="0"/>
          <a:chExt cx="0" cy="0"/>
        </a:xfrm>
      </p:grpSpPr>
      <p:sp>
        <p:nvSpPr>
          <p:cNvPr id="149" name="Google Shape;149;p21"/>
          <p:cNvSpPr/>
          <p:nvPr/>
        </p:nvSpPr>
        <p:spPr>
          <a:xfrm>
            <a:off x="125" y="-4750"/>
            <a:ext cx="9144000" cy="801300"/>
          </a:xfrm>
          <a:prstGeom prst="rect">
            <a:avLst/>
          </a:prstGeom>
          <a:solidFill>
            <a:srgbClr val="C3A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21"/>
          <p:cNvPicPr preferRelativeResize="0"/>
          <p:nvPr/>
        </p:nvPicPr>
        <p:blipFill>
          <a:blip r:embed="rId2">
            <a:alphaModFix/>
          </a:blip>
          <a:stretch>
            <a:fillRect/>
          </a:stretch>
        </p:blipFill>
        <p:spPr>
          <a:xfrm>
            <a:off x="8496574" y="179338"/>
            <a:ext cx="393600" cy="393600"/>
          </a:xfrm>
          <a:prstGeom prst="rect">
            <a:avLst/>
          </a:prstGeom>
          <a:noFill/>
          <a:ln>
            <a:noFill/>
          </a:ln>
        </p:spPr>
      </p:pic>
      <p:sp>
        <p:nvSpPr>
          <p:cNvPr id="151" name="Google Shape;151;p21"/>
          <p:cNvSpPr txBox="1"/>
          <p:nvPr>
            <p:ph idx="1" type="subTitle"/>
          </p:nvPr>
        </p:nvSpPr>
        <p:spPr>
          <a:xfrm>
            <a:off x="7160380"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152" name="Google Shape;152;p21"/>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53" name="Google Shape;153;p2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54" name="Google Shape;154;p21"/>
          <p:cNvPicPr preferRelativeResize="0"/>
          <p:nvPr/>
        </p:nvPicPr>
        <p:blipFill rotWithShape="1">
          <a:blip r:embed="rId3">
            <a:alphaModFix/>
          </a:blip>
          <a:srcRect b="7595" l="0" r="0" t="0"/>
          <a:stretch/>
        </p:blipFill>
        <p:spPr>
          <a:xfrm>
            <a:off x="125" y="166250"/>
            <a:ext cx="1155164" cy="630300"/>
          </a:xfrm>
          <a:prstGeom prst="rect">
            <a:avLst/>
          </a:prstGeom>
          <a:noFill/>
          <a:ln>
            <a:noFill/>
          </a:ln>
        </p:spPr>
      </p:pic>
      <p:sp>
        <p:nvSpPr>
          <p:cNvPr id="155" name="Google Shape;155;p21"/>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Group Exercise:</a:t>
            </a:r>
            <a:endParaRPr b="1">
              <a:latin typeface="Proxima Nova"/>
              <a:ea typeface="Proxima Nova"/>
              <a:cs typeface="Proxima Nova"/>
              <a:sym typeface="Proxima Nova"/>
            </a:endParaRPr>
          </a:p>
        </p:txBody>
      </p:sp>
      <p:sp>
        <p:nvSpPr>
          <p:cNvPr id="156" name="Google Shape;156;p21"/>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Computer Exercise">
  <p:cSld name="TITLE_AND_BODY_1_2_2_2_1_1_1">
    <p:spTree>
      <p:nvGrpSpPr>
        <p:cNvPr id="157" name="Shape 157"/>
        <p:cNvGrpSpPr/>
        <p:nvPr/>
      </p:nvGrpSpPr>
      <p:grpSpPr>
        <a:xfrm>
          <a:off x="0" y="0"/>
          <a:ext cx="0" cy="0"/>
          <a:chOff x="0" y="0"/>
          <a:chExt cx="0" cy="0"/>
        </a:xfrm>
      </p:grpSpPr>
      <p:sp>
        <p:nvSpPr>
          <p:cNvPr id="158" name="Google Shape;158;p22"/>
          <p:cNvSpPr/>
          <p:nvPr/>
        </p:nvSpPr>
        <p:spPr>
          <a:xfrm>
            <a:off x="125" y="-4750"/>
            <a:ext cx="9144000" cy="801300"/>
          </a:xfrm>
          <a:prstGeom prst="rect">
            <a:avLst/>
          </a:prstGeom>
          <a:solidFill>
            <a:srgbClr val="8EC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pic>
        <p:nvPicPr>
          <p:cNvPr id="160" name="Google Shape;160;p22"/>
          <p:cNvPicPr preferRelativeResize="0"/>
          <p:nvPr/>
        </p:nvPicPr>
        <p:blipFill rotWithShape="1">
          <a:blip r:embed="rId2">
            <a:alphaModFix/>
          </a:blip>
          <a:srcRect b="45224" l="36467" r="36467" t="3343"/>
          <a:stretch/>
        </p:blipFill>
        <p:spPr>
          <a:xfrm>
            <a:off x="140850" y="82975"/>
            <a:ext cx="667574" cy="713575"/>
          </a:xfrm>
          <a:prstGeom prst="rect">
            <a:avLst/>
          </a:prstGeom>
          <a:noFill/>
          <a:ln>
            <a:noFill/>
          </a:ln>
        </p:spPr>
      </p:pic>
      <p:sp>
        <p:nvSpPr>
          <p:cNvPr id="161" name="Google Shape;161;p2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62" name="Google Shape;162;p22"/>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63" name="Google Shape;163;p22"/>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Computers Out:</a:t>
            </a:r>
            <a:endParaRPr b="1">
              <a:latin typeface="Proxima Nova"/>
              <a:ea typeface="Proxima Nova"/>
              <a:cs typeface="Proxima Nova"/>
              <a:sym typeface="Proxima Nova"/>
            </a:endParaRPr>
          </a:p>
        </p:txBody>
      </p:sp>
      <p:sp>
        <p:nvSpPr>
          <p:cNvPr id="164" name="Google Shape;164;p2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65" name="Google Shape;165;p22"/>
          <p:cNvPicPr preferRelativeResize="0"/>
          <p:nvPr/>
        </p:nvPicPr>
        <p:blipFill>
          <a:blip r:embed="rId3">
            <a:alphaModFix/>
          </a:blip>
          <a:stretch>
            <a:fillRect/>
          </a:stretch>
        </p:blipFill>
        <p:spPr>
          <a:xfrm>
            <a:off x="8496574" y="179338"/>
            <a:ext cx="393600" cy="393600"/>
          </a:xfrm>
          <a:prstGeom prst="rect">
            <a:avLst/>
          </a:prstGeom>
          <a:noFill/>
          <a:ln>
            <a:noFill/>
          </a:ln>
        </p:spPr>
      </p:pic>
      <p:sp>
        <p:nvSpPr>
          <p:cNvPr id="166" name="Google Shape;166;p22"/>
          <p:cNvSpPr txBox="1"/>
          <p:nvPr>
            <p:ph idx="3" type="subTitle"/>
          </p:nvPr>
        </p:nvSpPr>
        <p:spPr>
          <a:xfrm>
            <a:off x="7160380"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Guided Walk-Through">
  <p:cSld name="TITLE_AND_BODY_1_2_2_2_1_1_1_1">
    <p:spTree>
      <p:nvGrpSpPr>
        <p:cNvPr id="167" name="Shape 167"/>
        <p:cNvGrpSpPr/>
        <p:nvPr/>
      </p:nvGrpSpPr>
      <p:grpSpPr>
        <a:xfrm>
          <a:off x="0" y="0"/>
          <a:ext cx="0" cy="0"/>
          <a:chOff x="0" y="0"/>
          <a:chExt cx="0" cy="0"/>
        </a:xfrm>
      </p:grpSpPr>
      <p:sp>
        <p:nvSpPr>
          <p:cNvPr id="168" name="Google Shape;168;p23"/>
          <p:cNvSpPr/>
          <p:nvPr/>
        </p:nvSpPr>
        <p:spPr>
          <a:xfrm>
            <a:off x="125" y="-4750"/>
            <a:ext cx="9144000" cy="801300"/>
          </a:xfrm>
          <a:prstGeom prst="rect">
            <a:avLst/>
          </a:prstGeom>
          <a:solidFill>
            <a:srgbClr val="01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70" name="Google Shape;170;p2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71" name="Google Shape;171;p23"/>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172" name="Google Shape;172;p23"/>
          <p:cNvPicPr preferRelativeResize="0"/>
          <p:nvPr/>
        </p:nvPicPr>
        <p:blipFill rotWithShape="1">
          <a:blip r:embed="rId2">
            <a:alphaModFix/>
          </a:blip>
          <a:srcRect b="10738" l="0" r="0" t="0"/>
          <a:stretch/>
        </p:blipFill>
        <p:spPr>
          <a:xfrm>
            <a:off x="42025" y="269745"/>
            <a:ext cx="866825" cy="526804"/>
          </a:xfrm>
          <a:prstGeom prst="rect">
            <a:avLst/>
          </a:prstGeom>
          <a:noFill/>
          <a:ln>
            <a:noFill/>
          </a:ln>
        </p:spPr>
      </p:pic>
      <p:sp>
        <p:nvSpPr>
          <p:cNvPr id="173" name="Google Shape;173;p23"/>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174" name="Google Shape;174;p2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75" name="Google Shape;175;p23"/>
          <p:cNvPicPr preferRelativeResize="0"/>
          <p:nvPr/>
        </p:nvPicPr>
        <p:blipFill>
          <a:blip r:embed="rId3">
            <a:alphaModFix/>
          </a:blip>
          <a:stretch>
            <a:fillRect/>
          </a:stretch>
        </p:blipFill>
        <p:spPr>
          <a:xfrm>
            <a:off x="8496574" y="179338"/>
            <a:ext cx="393600" cy="393600"/>
          </a:xfrm>
          <a:prstGeom prst="rect">
            <a:avLst/>
          </a:prstGeom>
          <a:noFill/>
          <a:ln>
            <a:noFill/>
          </a:ln>
        </p:spPr>
      </p:pic>
      <p:sp>
        <p:nvSpPr>
          <p:cNvPr id="176" name="Google Shape;176;p23"/>
          <p:cNvSpPr txBox="1"/>
          <p:nvPr>
            <p:ph idx="3" type="subTitle"/>
          </p:nvPr>
        </p:nvSpPr>
        <p:spPr>
          <a:xfrm>
            <a:off x="7160380"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Discussion Prompt">
  <p:cSld name="TITLE_AND_BODY_1_2_2_2_1_1_1_1_1">
    <p:spTree>
      <p:nvGrpSpPr>
        <p:cNvPr id="177" name="Shape 177"/>
        <p:cNvGrpSpPr/>
        <p:nvPr/>
      </p:nvGrpSpPr>
      <p:grpSpPr>
        <a:xfrm>
          <a:off x="0" y="0"/>
          <a:ext cx="0" cy="0"/>
          <a:chOff x="0" y="0"/>
          <a:chExt cx="0" cy="0"/>
        </a:xfrm>
      </p:grpSpPr>
      <p:sp>
        <p:nvSpPr>
          <p:cNvPr id="178" name="Google Shape;178;p24"/>
          <p:cNvSpPr/>
          <p:nvPr/>
        </p:nvSpPr>
        <p:spPr>
          <a:xfrm>
            <a:off x="125" y="-4750"/>
            <a:ext cx="9144000" cy="801300"/>
          </a:xfrm>
          <a:prstGeom prst="rect">
            <a:avLst/>
          </a:prstGeom>
          <a:solidFill>
            <a:srgbClr val="710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80" name="Google Shape;180;p24"/>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81" name="Google Shape;181;p2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182" name="Google Shape;182;p24"/>
          <p:cNvPicPr preferRelativeResize="0"/>
          <p:nvPr/>
        </p:nvPicPr>
        <p:blipFill rotWithShape="1">
          <a:blip r:embed="rId2">
            <a:alphaModFix/>
          </a:blip>
          <a:srcRect b="5944" l="0" r="0" t="0"/>
          <a:stretch/>
        </p:blipFill>
        <p:spPr>
          <a:xfrm>
            <a:off x="125" y="137400"/>
            <a:ext cx="963025" cy="659150"/>
          </a:xfrm>
          <a:prstGeom prst="rect">
            <a:avLst/>
          </a:prstGeom>
          <a:noFill/>
          <a:ln>
            <a:noFill/>
          </a:ln>
        </p:spPr>
      </p:pic>
      <p:sp>
        <p:nvSpPr>
          <p:cNvPr id="183" name="Google Shape;183;p24"/>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84" name="Google Shape;184;p2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85" name="Google Shape;185;p24"/>
          <p:cNvPicPr preferRelativeResize="0"/>
          <p:nvPr/>
        </p:nvPicPr>
        <p:blipFill>
          <a:blip r:embed="rId3">
            <a:alphaModFix/>
          </a:blip>
          <a:stretch>
            <a:fillRect/>
          </a:stretch>
        </p:blipFill>
        <p:spPr>
          <a:xfrm>
            <a:off x="8496574" y="179338"/>
            <a:ext cx="393600" cy="393600"/>
          </a:xfrm>
          <a:prstGeom prst="rect">
            <a:avLst/>
          </a:prstGeom>
          <a:noFill/>
          <a:ln>
            <a:noFill/>
          </a:ln>
        </p:spPr>
      </p:pic>
      <p:sp>
        <p:nvSpPr>
          <p:cNvPr id="186" name="Google Shape;186;p24"/>
          <p:cNvSpPr txBox="1"/>
          <p:nvPr>
            <p:ph idx="3" type="subTitle"/>
          </p:nvPr>
        </p:nvSpPr>
        <p:spPr>
          <a:xfrm>
            <a:off x="7160380"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chemeClr val="lt1"/>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Example or case study">
  <p:cSld name="BLANK_2">
    <p:spTree>
      <p:nvGrpSpPr>
        <p:cNvPr id="187" name="Shape 187"/>
        <p:cNvGrpSpPr/>
        <p:nvPr/>
      </p:nvGrpSpPr>
      <p:grpSpPr>
        <a:xfrm>
          <a:off x="0" y="0"/>
          <a:ext cx="0" cy="0"/>
          <a:chOff x="0" y="0"/>
          <a:chExt cx="0" cy="0"/>
        </a:xfrm>
      </p:grpSpPr>
      <p:sp>
        <p:nvSpPr>
          <p:cNvPr id="188" name="Google Shape;188;p25"/>
          <p:cNvSpPr/>
          <p:nvPr/>
        </p:nvSpPr>
        <p:spPr>
          <a:xfrm>
            <a:off x="125" y="-4750"/>
            <a:ext cx="9144000" cy="801300"/>
          </a:xfrm>
          <a:prstGeom prst="rect">
            <a:avLst/>
          </a:prstGeom>
          <a:solidFill>
            <a:srgbClr val="007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txBox="1"/>
          <p:nvPr>
            <p:ph idx="1" type="body"/>
          </p:nvPr>
        </p:nvSpPr>
        <p:spPr>
          <a:xfrm>
            <a:off x="495425" y="1084200"/>
            <a:ext cx="7332300" cy="2940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190" name="Google Shape;190;p25"/>
          <p:cNvPicPr preferRelativeResize="0"/>
          <p:nvPr/>
        </p:nvPicPr>
        <p:blipFill rotWithShape="1">
          <a:blip r:embed="rId2">
            <a:alphaModFix/>
          </a:blip>
          <a:srcRect b="15782" l="0" r="0" t="0"/>
          <a:stretch/>
        </p:blipFill>
        <p:spPr>
          <a:xfrm>
            <a:off x="82625" y="136850"/>
            <a:ext cx="640384" cy="659700"/>
          </a:xfrm>
          <a:prstGeom prst="rect">
            <a:avLst/>
          </a:prstGeom>
          <a:noFill/>
          <a:ln>
            <a:noFill/>
          </a:ln>
        </p:spPr>
      </p:pic>
      <p:sp>
        <p:nvSpPr>
          <p:cNvPr id="191" name="Google Shape;191;p2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92" name="Google Shape;192;p2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93" name="Google Shape;193;p25"/>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Real Cases</a:t>
            </a:r>
            <a:r>
              <a:rPr b="1" lang="en">
                <a:solidFill>
                  <a:schemeClr val="lt1"/>
                </a:solidFill>
                <a:latin typeface="Proxima Nova"/>
                <a:ea typeface="Proxima Nova"/>
                <a:cs typeface="Proxima Nova"/>
                <a:sym typeface="Proxima Nova"/>
              </a:rPr>
              <a:t>:</a:t>
            </a:r>
            <a:endParaRPr b="1">
              <a:solidFill>
                <a:schemeClr val="lt1"/>
              </a:solidFill>
              <a:latin typeface="Proxima Nova"/>
              <a:ea typeface="Proxima Nova"/>
              <a:cs typeface="Proxima Nova"/>
              <a:sym typeface="Proxima Nova"/>
            </a:endParaRPr>
          </a:p>
        </p:txBody>
      </p:sp>
      <p:pic>
        <p:nvPicPr>
          <p:cNvPr id="194" name="Google Shape;194;p25"/>
          <p:cNvPicPr preferRelativeResize="0"/>
          <p:nvPr/>
        </p:nvPicPr>
        <p:blipFill>
          <a:blip r:embed="rId3">
            <a:alphaModFix/>
          </a:blip>
          <a:stretch>
            <a:fillRect/>
          </a:stretch>
        </p:blipFill>
        <p:spPr>
          <a:xfrm>
            <a:off x="8496574" y="179338"/>
            <a:ext cx="393600" cy="393600"/>
          </a:xfrm>
          <a:prstGeom prst="rect">
            <a:avLst/>
          </a:prstGeom>
          <a:noFill/>
          <a:ln>
            <a:noFill/>
          </a:ln>
        </p:spPr>
      </p:pic>
      <p:sp>
        <p:nvSpPr>
          <p:cNvPr id="195" name="Google Shape;195;p25"/>
          <p:cNvSpPr txBox="1"/>
          <p:nvPr>
            <p:ph idx="2" type="subTitle"/>
          </p:nvPr>
        </p:nvSpPr>
        <p:spPr>
          <a:xfrm>
            <a:off x="7160380"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chemeClr val="lt1"/>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Trivia">
  <p:cSld name="TITLE_AND_BODY_2">
    <p:bg>
      <p:bgPr>
        <a:solidFill>
          <a:srgbClr val="222222"/>
        </a:solidFill>
      </p:bgPr>
    </p:bg>
    <p:spTree>
      <p:nvGrpSpPr>
        <p:cNvPr id="196" name="Shape 196"/>
        <p:cNvGrpSpPr/>
        <p:nvPr/>
      </p:nvGrpSpPr>
      <p:grpSpPr>
        <a:xfrm>
          <a:off x="0" y="0"/>
          <a:ext cx="0" cy="0"/>
          <a:chOff x="0" y="0"/>
          <a:chExt cx="0" cy="0"/>
        </a:xfrm>
      </p:grpSpPr>
      <p:sp>
        <p:nvSpPr>
          <p:cNvPr id="197" name="Google Shape;197;p26"/>
          <p:cNvSpPr txBox="1"/>
          <p:nvPr>
            <p:ph type="title"/>
          </p:nvPr>
        </p:nvSpPr>
        <p:spPr>
          <a:xfrm>
            <a:off x="442150" y="1086075"/>
            <a:ext cx="82446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600"/>
              <a:buNone/>
              <a:defRPr>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0"/>
              </a:spcBef>
              <a:spcAft>
                <a:spcPts val="0"/>
              </a:spcAft>
              <a:buClr>
                <a:schemeClr val="lt1"/>
              </a:buClr>
              <a:buSzPts val="2600"/>
              <a:buNone/>
              <a:defRPr>
                <a:solidFill>
                  <a:schemeClr val="lt1"/>
                </a:solidFill>
              </a:defRPr>
            </a:lvl3pPr>
            <a:lvl4pPr lvl="3" rtl="0">
              <a:spcBef>
                <a:spcPts val="0"/>
              </a:spcBef>
              <a:spcAft>
                <a:spcPts val="0"/>
              </a:spcAft>
              <a:buClr>
                <a:schemeClr val="lt1"/>
              </a:buClr>
              <a:buSzPts val="2600"/>
              <a:buNone/>
              <a:defRPr>
                <a:solidFill>
                  <a:schemeClr val="lt1"/>
                </a:solidFill>
              </a:defRPr>
            </a:lvl4pPr>
            <a:lvl5pPr lvl="4" rtl="0">
              <a:spcBef>
                <a:spcPts val="0"/>
              </a:spcBef>
              <a:spcAft>
                <a:spcPts val="0"/>
              </a:spcAft>
              <a:buClr>
                <a:schemeClr val="lt1"/>
              </a:buClr>
              <a:buSzPts val="2600"/>
              <a:buNone/>
              <a:defRPr>
                <a:solidFill>
                  <a:schemeClr val="lt1"/>
                </a:solidFill>
              </a:defRPr>
            </a:lvl5pPr>
            <a:lvl6pPr lvl="5" rtl="0">
              <a:spcBef>
                <a:spcPts val="0"/>
              </a:spcBef>
              <a:spcAft>
                <a:spcPts val="0"/>
              </a:spcAft>
              <a:buClr>
                <a:schemeClr val="lt1"/>
              </a:buClr>
              <a:buSzPts val="2600"/>
              <a:buNone/>
              <a:defRPr>
                <a:solidFill>
                  <a:schemeClr val="lt1"/>
                </a:solidFill>
              </a:defRPr>
            </a:lvl6pPr>
            <a:lvl7pPr lvl="6" rtl="0">
              <a:spcBef>
                <a:spcPts val="0"/>
              </a:spcBef>
              <a:spcAft>
                <a:spcPts val="0"/>
              </a:spcAft>
              <a:buClr>
                <a:schemeClr val="lt1"/>
              </a:buClr>
              <a:buSzPts val="2600"/>
              <a:buNone/>
              <a:defRPr>
                <a:solidFill>
                  <a:schemeClr val="lt1"/>
                </a:solidFill>
              </a:defRPr>
            </a:lvl7pPr>
            <a:lvl8pPr lvl="7" rtl="0">
              <a:spcBef>
                <a:spcPts val="0"/>
              </a:spcBef>
              <a:spcAft>
                <a:spcPts val="0"/>
              </a:spcAft>
              <a:buClr>
                <a:schemeClr val="lt1"/>
              </a:buClr>
              <a:buSzPts val="2600"/>
              <a:buNone/>
              <a:defRPr>
                <a:solidFill>
                  <a:schemeClr val="lt1"/>
                </a:solidFill>
              </a:defRPr>
            </a:lvl8pPr>
            <a:lvl9pPr lvl="8" rtl="0">
              <a:spcBef>
                <a:spcPts val="0"/>
              </a:spcBef>
              <a:spcAft>
                <a:spcPts val="0"/>
              </a:spcAft>
              <a:buClr>
                <a:schemeClr val="lt1"/>
              </a:buClr>
              <a:buSzPts val="2600"/>
              <a:buNone/>
              <a:defRPr>
                <a:solidFill>
                  <a:schemeClr val="lt1"/>
                </a:solidFill>
              </a:defRPr>
            </a:lvl9pPr>
          </a:lstStyle>
          <a:p/>
        </p:txBody>
      </p:sp>
      <p:sp>
        <p:nvSpPr>
          <p:cNvPr id="198" name="Google Shape;198;p26"/>
          <p:cNvSpPr txBox="1"/>
          <p:nvPr>
            <p:ph idx="1" type="subTitle"/>
          </p:nvPr>
        </p:nvSpPr>
        <p:spPr>
          <a:xfrm>
            <a:off x="464361" y="2222380"/>
            <a:ext cx="8200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199" name="Google Shape;199;p26"/>
          <p:cNvSpPr/>
          <p:nvPr/>
        </p:nvSpPr>
        <p:spPr>
          <a:xfrm>
            <a:off x="7220025" y="1"/>
            <a:ext cx="1449900" cy="588000"/>
          </a:xfrm>
          <a:prstGeom prst="roundRect">
            <a:avLst>
              <a:gd fmla="val 0" name="adj"/>
            </a:avLst>
          </a:prstGeom>
          <a:solidFill>
            <a:srgbClr val="E51B24"/>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200" name="Google Shape;200;p26"/>
          <p:cNvSpPr txBox="1"/>
          <p:nvPr>
            <p:ph idx="2" type="subTitle"/>
          </p:nvPr>
        </p:nvSpPr>
        <p:spPr>
          <a:xfrm>
            <a:off x="7295875" y="97200"/>
            <a:ext cx="15045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p:txBody>
      </p:sp>
      <p:sp>
        <p:nvSpPr>
          <p:cNvPr id="201" name="Google Shape;201;p26"/>
          <p:cNvSpPr txBox="1"/>
          <p:nvPr>
            <p:ph idx="3" type="subTitle"/>
          </p:nvPr>
        </p:nvSpPr>
        <p:spPr>
          <a:xfrm>
            <a:off x="464361" y="2800228"/>
            <a:ext cx="8200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202" name="Google Shape;202;p26"/>
          <p:cNvSpPr txBox="1"/>
          <p:nvPr>
            <p:ph idx="4" type="subTitle"/>
          </p:nvPr>
        </p:nvSpPr>
        <p:spPr>
          <a:xfrm>
            <a:off x="464361" y="3378077"/>
            <a:ext cx="8200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203" name="Google Shape;203;p26"/>
          <p:cNvSpPr txBox="1"/>
          <p:nvPr>
            <p:ph idx="5" type="subTitle"/>
          </p:nvPr>
        </p:nvSpPr>
        <p:spPr>
          <a:xfrm>
            <a:off x="464361" y="3918600"/>
            <a:ext cx="8200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204" name="Google Shape;204;p26"/>
          <p:cNvSpPr txBox="1"/>
          <p:nvPr/>
        </p:nvSpPr>
        <p:spPr>
          <a:xfrm>
            <a:off x="442151" y="106224"/>
            <a:ext cx="51975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Proxima Nova"/>
                <a:ea typeface="Proxima Nova"/>
                <a:cs typeface="Proxima Nova"/>
                <a:sym typeface="Proxima Nova"/>
              </a:rPr>
              <a:t>Trivia!</a:t>
            </a:r>
            <a:endParaRPr>
              <a:solidFill>
                <a:schemeClr val="lt2"/>
              </a:solidFill>
              <a:latin typeface="Proxima Nova"/>
              <a:ea typeface="Proxima Nova"/>
              <a:cs typeface="Proxima Nova"/>
              <a:sym typeface="Proxima Nova"/>
            </a:endParaRPr>
          </a:p>
        </p:txBody>
      </p:sp>
      <p:sp>
        <p:nvSpPr>
          <p:cNvPr id="205" name="Google Shape;205;p2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info ">
  <p:cSld name="CUSTOM_12">
    <p:spTree>
      <p:nvGrpSpPr>
        <p:cNvPr id="206" name="Shape 206"/>
        <p:cNvGrpSpPr/>
        <p:nvPr/>
      </p:nvGrpSpPr>
      <p:grpSpPr>
        <a:xfrm>
          <a:off x="0" y="0"/>
          <a:ext cx="0" cy="0"/>
          <a:chOff x="0" y="0"/>
          <a:chExt cx="0" cy="0"/>
        </a:xfrm>
      </p:grpSpPr>
      <p:sp>
        <p:nvSpPr>
          <p:cNvPr id="207" name="Google Shape;207;p27"/>
          <p:cNvSpPr/>
          <p:nvPr/>
        </p:nvSpPr>
        <p:spPr>
          <a:xfrm>
            <a:off x="50" y="0"/>
            <a:ext cx="4572000" cy="5143500"/>
          </a:xfrm>
          <a:prstGeom prst="rect">
            <a:avLst/>
          </a:prstGeom>
          <a:solidFill>
            <a:srgbClr val="01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endParaRPr>
          </a:p>
        </p:txBody>
      </p:sp>
      <p:sp>
        <p:nvSpPr>
          <p:cNvPr id="208" name="Google Shape;208;p27"/>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sp>
        <p:nvSpPr>
          <p:cNvPr id="209" name="Google Shape;209;p27"/>
          <p:cNvSpPr txBox="1"/>
          <p:nvPr>
            <p:ph type="title"/>
          </p:nvPr>
        </p:nvSpPr>
        <p:spPr>
          <a:xfrm>
            <a:off x="457210" y="257255"/>
            <a:ext cx="3393900" cy="5781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210" name="Google Shape;210;p27"/>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 name="Google Shape;211;p27"/>
          <p:cNvSpPr txBox="1"/>
          <p:nvPr>
            <p:ph idx="1" type="subTitle"/>
          </p:nvPr>
        </p:nvSpPr>
        <p:spPr>
          <a:xfrm>
            <a:off x="457200" y="1248100"/>
            <a:ext cx="3975000" cy="315900"/>
          </a:xfrm>
          <a:prstGeom prst="rect">
            <a:avLst/>
          </a:prstGeom>
        </p:spPr>
        <p:txBody>
          <a:bodyPr anchorCtr="0" anchor="t" bIns="91425" lIns="91425" spcFirstLastPara="1" rIns="91425" wrap="square" tIns="91425">
            <a:noAutofit/>
          </a:bodyPr>
          <a:lstStyle>
            <a:lvl1pPr lvl="0">
              <a:spcBef>
                <a:spcPts val="0"/>
              </a:spcBef>
              <a:spcAft>
                <a:spcPts val="0"/>
              </a:spcAft>
              <a:buNone/>
              <a:defRPr b="1" sz="2000">
                <a:solidFill>
                  <a:schemeClr val="lt1"/>
                </a:solidFill>
              </a:defRPr>
            </a:lvl1pPr>
            <a:lvl2pPr lvl="1">
              <a:spcBef>
                <a:spcPts val="1600"/>
              </a:spcBef>
              <a:spcAft>
                <a:spcPts val="0"/>
              </a:spcAft>
              <a:buNone/>
              <a:defRPr>
                <a:solidFill>
                  <a:schemeClr val="lt1"/>
                </a:solidFill>
              </a:defRPr>
            </a:lvl2pPr>
            <a:lvl3pPr lvl="2">
              <a:spcBef>
                <a:spcPts val="1600"/>
              </a:spcBef>
              <a:spcAft>
                <a:spcPts val="0"/>
              </a:spcAft>
              <a:buNone/>
              <a:defRPr>
                <a:solidFill>
                  <a:schemeClr val="lt1"/>
                </a:solidFill>
              </a:defRPr>
            </a:lvl3pPr>
            <a:lvl4pPr lvl="3">
              <a:spcBef>
                <a:spcPts val="1600"/>
              </a:spcBef>
              <a:spcAft>
                <a:spcPts val="0"/>
              </a:spcAft>
              <a:buNone/>
              <a:defRPr>
                <a:solidFill>
                  <a:schemeClr val="lt1"/>
                </a:solidFill>
              </a:defRPr>
            </a:lvl4pPr>
            <a:lvl5pPr lvl="4">
              <a:spcBef>
                <a:spcPts val="1600"/>
              </a:spcBef>
              <a:spcAft>
                <a:spcPts val="0"/>
              </a:spcAft>
              <a:buNone/>
              <a:defRPr>
                <a:solidFill>
                  <a:schemeClr val="lt1"/>
                </a:solidFill>
              </a:defRPr>
            </a:lvl5pPr>
            <a:lvl6pPr lvl="5">
              <a:spcBef>
                <a:spcPts val="1600"/>
              </a:spcBef>
              <a:spcAft>
                <a:spcPts val="0"/>
              </a:spcAft>
              <a:buNone/>
              <a:defRPr>
                <a:solidFill>
                  <a:schemeClr val="lt1"/>
                </a:solidFill>
              </a:defRPr>
            </a:lvl6pPr>
            <a:lvl7pPr lvl="6">
              <a:spcBef>
                <a:spcPts val="1600"/>
              </a:spcBef>
              <a:spcAft>
                <a:spcPts val="0"/>
              </a:spcAft>
              <a:buNone/>
              <a:defRPr>
                <a:solidFill>
                  <a:schemeClr val="lt1"/>
                </a:solidFill>
              </a:defRPr>
            </a:lvl7pPr>
            <a:lvl8pPr lvl="7">
              <a:spcBef>
                <a:spcPts val="1600"/>
              </a:spcBef>
              <a:spcAft>
                <a:spcPts val="0"/>
              </a:spcAft>
              <a:buNone/>
              <a:defRPr>
                <a:solidFill>
                  <a:schemeClr val="lt1"/>
                </a:solidFill>
              </a:defRPr>
            </a:lvl8pPr>
            <a:lvl9pPr lvl="8">
              <a:spcBef>
                <a:spcPts val="1600"/>
              </a:spcBef>
              <a:spcAft>
                <a:spcPts val="1600"/>
              </a:spcAft>
              <a:buNone/>
              <a:defRPr>
                <a:solidFill>
                  <a:schemeClr val="lt1"/>
                </a:solidFill>
              </a:defRPr>
            </a:lvl9pPr>
          </a:lstStyle>
          <a:p/>
        </p:txBody>
      </p:sp>
      <p:sp>
        <p:nvSpPr>
          <p:cNvPr id="212" name="Google Shape;212;p27"/>
          <p:cNvSpPr txBox="1"/>
          <p:nvPr>
            <p:ph idx="3" type="body"/>
          </p:nvPr>
        </p:nvSpPr>
        <p:spPr>
          <a:xfrm>
            <a:off x="458325" y="1811065"/>
            <a:ext cx="3171600" cy="2808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30200" lvl="1" marL="914400">
              <a:spcBef>
                <a:spcPts val="1600"/>
              </a:spcBef>
              <a:spcAft>
                <a:spcPts val="0"/>
              </a:spcAft>
              <a:buClr>
                <a:schemeClr val="lt1"/>
              </a:buClr>
              <a:buSzPts val="16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04800" lvl="3" marL="1828800">
              <a:spcBef>
                <a:spcPts val="1600"/>
              </a:spcBef>
              <a:spcAft>
                <a:spcPts val="0"/>
              </a:spcAft>
              <a:buClr>
                <a:schemeClr val="lt1"/>
              </a:buClr>
              <a:buSzPts val="1200"/>
              <a:buChar char="●"/>
              <a:defRPr>
                <a:solidFill>
                  <a:schemeClr val="lt1"/>
                </a:solidFill>
              </a:defRPr>
            </a:lvl4pPr>
            <a:lvl5pPr indent="-304800" lvl="4" marL="2286000">
              <a:spcBef>
                <a:spcPts val="1600"/>
              </a:spcBef>
              <a:spcAft>
                <a:spcPts val="0"/>
              </a:spcAft>
              <a:buClr>
                <a:schemeClr val="lt1"/>
              </a:buClr>
              <a:buSzPts val="1200"/>
              <a:buChar char="○"/>
              <a:defRPr>
                <a:solidFill>
                  <a:schemeClr val="lt1"/>
                </a:solidFill>
              </a:defRPr>
            </a:lvl5pPr>
            <a:lvl6pPr indent="-304800" lvl="5" marL="2743200">
              <a:spcBef>
                <a:spcPts val="1600"/>
              </a:spcBef>
              <a:spcAft>
                <a:spcPts val="0"/>
              </a:spcAft>
              <a:buClr>
                <a:schemeClr val="lt1"/>
              </a:buClr>
              <a:buSzPts val="1200"/>
              <a:buChar char="■"/>
              <a:defRPr>
                <a:solidFill>
                  <a:schemeClr val="lt1"/>
                </a:solidFill>
              </a:defRPr>
            </a:lvl6pPr>
            <a:lvl7pPr indent="-304800" lvl="6" marL="3200400">
              <a:spcBef>
                <a:spcPts val="1600"/>
              </a:spcBef>
              <a:spcAft>
                <a:spcPts val="0"/>
              </a:spcAft>
              <a:buClr>
                <a:schemeClr val="lt1"/>
              </a:buClr>
              <a:buSzPts val="1200"/>
              <a:buChar char="●"/>
              <a:defRPr>
                <a:solidFill>
                  <a:schemeClr val="lt1"/>
                </a:solidFill>
              </a:defRPr>
            </a:lvl7pPr>
            <a:lvl8pPr indent="-304800" lvl="7" marL="3657600">
              <a:spcBef>
                <a:spcPts val="1600"/>
              </a:spcBef>
              <a:spcAft>
                <a:spcPts val="0"/>
              </a:spcAft>
              <a:buClr>
                <a:schemeClr val="lt1"/>
              </a:buClr>
              <a:buSzPts val="1200"/>
              <a:buChar char="○"/>
              <a:defRPr>
                <a:solidFill>
                  <a:schemeClr val="lt1"/>
                </a:solidFill>
              </a:defRPr>
            </a:lvl8pPr>
            <a:lvl9pPr indent="-304800" lvl="8" marL="4114800">
              <a:spcBef>
                <a:spcPts val="1600"/>
              </a:spcBef>
              <a:spcAft>
                <a:spcPts val="1600"/>
              </a:spcAft>
              <a:buClr>
                <a:schemeClr val="lt1"/>
              </a:buClr>
              <a:buSzPts val="1200"/>
              <a:buChar char="■"/>
              <a:defRPr>
                <a:solidFill>
                  <a:schemeClr val="lt1"/>
                </a:solidFill>
              </a:defRPr>
            </a:lvl9pPr>
          </a:lstStyle>
          <a:p/>
        </p:txBody>
      </p:sp>
      <p:sp>
        <p:nvSpPr>
          <p:cNvPr id="213" name="Google Shape;213;p27"/>
          <p:cNvSpPr txBox="1"/>
          <p:nvPr>
            <p:ph idx="4" type="subTitle"/>
          </p:nvPr>
        </p:nvSpPr>
        <p:spPr>
          <a:xfrm>
            <a:off x="4864075" y="1248100"/>
            <a:ext cx="40173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14" name="Google Shape;214;p27"/>
          <p:cNvSpPr txBox="1"/>
          <p:nvPr>
            <p:ph idx="5" type="body"/>
          </p:nvPr>
        </p:nvSpPr>
        <p:spPr>
          <a:xfrm>
            <a:off x="484717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15" name="Google Shape;215;p2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nk Blank Slide">
  <p:cSld name="TITLE_AND_BODY_1_2_1_2_1_1_1_1_1_1">
    <p:spTree>
      <p:nvGrpSpPr>
        <p:cNvPr id="216" name="Shape 216"/>
        <p:cNvGrpSpPr/>
        <p:nvPr/>
      </p:nvGrpSpPr>
      <p:grpSpPr>
        <a:xfrm>
          <a:off x="0" y="0"/>
          <a:ext cx="0" cy="0"/>
          <a:chOff x="0" y="0"/>
          <a:chExt cx="0" cy="0"/>
        </a:xfrm>
      </p:grpSpPr>
      <p:sp>
        <p:nvSpPr>
          <p:cNvPr id="217" name="Google Shape;217;p28"/>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
        <p:nvSpPr>
          <p:cNvPr id="218" name="Google Shape;218;p2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Blank 1">
  <p:cSld name="CUSTOM_8_2">
    <p:spTree>
      <p:nvGrpSpPr>
        <p:cNvPr id="219" name="Shape 219"/>
        <p:cNvGrpSpPr/>
        <p:nvPr/>
      </p:nvGrpSpPr>
      <p:grpSpPr>
        <a:xfrm>
          <a:off x="0" y="0"/>
          <a:ext cx="0" cy="0"/>
          <a:chOff x="0" y="0"/>
          <a:chExt cx="0" cy="0"/>
        </a:xfrm>
      </p:grpSpPr>
      <p:sp>
        <p:nvSpPr>
          <p:cNvPr id="220" name="Google Shape;220;p29"/>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Discussion Prompt 1">
  <p:cSld name="TITLE_AND_BODY_1_2_2_2_1_1_1_1_1_1">
    <p:spTree>
      <p:nvGrpSpPr>
        <p:cNvPr id="221" name="Shape 221"/>
        <p:cNvGrpSpPr/>
        <p:nvPr/>
      </p:nvGrpSpPr>
      <p:grpSpPr>
        <a:xfrm>
          <a:off x="0" y="0"/>
          <a:ext cx="0" cy="0"/>
          <a:chOff x="0" y="0"/>
          <a:chExt cx="0" cy="0"/>
        </a:xfrm>
      </p:grpSpPr>
      <p:sp>
        <p:nvSpPr>
          <p:cNvPr id="222" name="Google Shape;222;p30"/>
          <p:cNvSpPr/>
          <p:nvPr/>
        </p:nvSpPr>
        <p:spPr>
          <a:xfrm>
            <a:off x="125" y="50"/>
            <a:ext cx="9144000" cy="659700"/>
          </a:xfrm>
          <a:prstGeom prst="rect">
            <a:avLst/>
          </a:prstGeom>
          <a:solidFill>
            <a:srgbClr val="FC7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24" name="Google Shape;224;p30"/>
          <p:cNvSpPr txBox="1"/>
          <p:nvPr/>
        </p:nvSpPr>
        <p:spPr>
          <a:xfrm>
            <a:off x="915075" y="166250"/>
            <a:ext cx="25548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Discussion: </a:t>
            </a:r>
            <a:endParaRPr b="1" sz="1800">
              <a:latin typeface="Proxima Nova"/>
              <a:ea typeface="Proxima Nova"/>
              <a:cs typeface="Proxima Nova"/>
              <a:sym typeface="Proxima Nova"/>
            </a:endParaRPr>
          </a:p>
        </p:txBody>
      </p:sp>
      <p:pic>
        <p:nvPicPr>
          <p:cNvPr id="225" name="Google Shape;225;p30"/>
          <p:cNvPicPr preferRelativeResize="0"/>
          <p:nvPr/>
        </p:nvPicPr>
        <p:blipFill>
          <a:blip r:embed="rId2">
            <a:alphaModFix/>
          </a:blip>
          <a:stretch>
            <a:fillRect/>
          </a:stretch>
        </p:blipFill>
        <p:spPr>
          <a:xfrm>
            <a:off x="-262001" y="20088"/>
            <a:ext cx="1336200" cy="751613"/>
          </a:xfrm>
          <a:prstGeom prst="rect">
            <a:avLst/>
          </a:prstGeom>
          <a:noFill/>
          <a:ln>
            <a:noFill/>
          </a:ln>
        </p:spPr>
      </p:pic>
      <p:pic>
        <p:nvPicPr>
          <p:cNvPr descr="GA-Cog-900.png" id="226" name="Google Shape;226;p30"/>
          <p:cNvPicPr preferRelativeResize="0"/>
          <p:nvPr/>
        </p:nvPicPr>
        <p:blipFill>
          <a:blip r:embed="rId3">
            <a:alphaModFix/>
          </a:blip>
          <a:stretch>
            <a:fillRect/>
          </a:stretch>
        </p:blipFill>
        <p:spPr>
          <a:xfrm>
            <a:off x="8392825" y="4622450"/>
            <a:ext cx="316051" cy="316051"/>
          </a:xfrm>
          <a:prstGeom prst="rect">
            <a:avLst/>
          </a:prstGeom>
          <a:noFill/>
          <a:ln>
            <a:noFill/>
          </a:ln>
        </p:spPr>
      </p:pic>
      <p:sp>
        <p:nvSpPr>
          <p:cNvPr id="227" name="Google Shape;227;p30"/>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228" name="Google Shape;228;p30"/>
          <p:cNvSpPr txBox="1"/>
          <p:nvPr>
            <p:ph type="title"/>
          </p:nvPr>
        </p:nvSpPr>
        <p:spPr>
          <a:xfrm>
            <a:off x="2186914"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229" name="Google Shape;229;p30"/>
          <p:cNvSpPr txBox="1"/>
          <p:nvPr>
            <p:ph idx="1"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showMasterSp="0">
  <p:cSld name="Thank You Slide_1_1">
    <p:spTree>
      <p:nvGrpSpPr>
        <p:cNvPr id="28" name="Shape 28"/>
        <p:cNvGrpSpPr/>
        <p:nvPr/>
      </p:nvGrpSpPr>
      <p:grpSpPr>
        <a:xfrm>
          <a:off x="0" y="0"/>
          <a:ext cx="0" cy="0"/>
          <a:chOff x="0" y="0"/>
          <a:chExt cx="0" cy="0"/>
        </a:xfrm>
      </p:grpSpPr>
      <p:sp>
        <p:nvSpPr>
          <p:cNvPr id="29" name="Google Shape;29;p4"/>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31" name="Google Shape;31;p4"/>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32" name="Google Shape;32;p4"/>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33" name="Google Shape;33;p4"/>
          <p:cNvSpPr/>
          <p:nvPr/>
        </p:nvSpPr>
        <p:spPr>
          <a:xfrm>
            <a:off x="-54800" y="-29400"/>
            <a:ext cx="9252600" cy="5204700"/>
          </a:xfrm>
          <a:prstGeom prst="rect">
            <a:avLst/>
          </a:prstGeom>
          <a:solidFill>
            <a:srgbClr val="01799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
          <p:cNvSpPr txBox="1"/>
          <p:nvPr>
            <p:ph type="title"/>
          </p:nvPr>
        </p:nvSpPr>
        <p:spPr>
          <a:xfrm>
            <a:off x="457200" y="1777038"/>
            <a:ext cx="60141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8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35" name="Google Shape;35;p4"/>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36" name="Google Shape;36;p4"/>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descr="GA-Cog-900.png" id="37" name="Google Shape;37;p4"/>
          <p:cNvPicPr preferRelativeResize="0"/>
          <p:nvPr/>
        </p:nvPicPr>
        <p:blipFill>
          <a:blip r:embed="rId3">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Example or case study 1">
  <p:cSld name="BLANK_2_1">
    <p:spTree>
      <p:nvGrpSpPr>
        <p:cNvPr id="230" name="Shape 230"/>
        <p:cNvGrpSpPr/>
        <p:nvPr/>
      </p:nvGrpSpPr>
      <p:grpSpPr>
        <a:xfrm>
          <a:off x="0" y="0"/>
          <a:ext cx="0" cy="0"/>
          <a:chOff x="0" y="0"/>
          <a:chExt cx="0" cy="0"/>
        </a:xfrm>
      </p:grpSpPr>
      <p:sp>
        <p:nvSpPr>
          <p:cNvPr id="231" name="Google Shape;231;p31"/>
          <p:cNvSpPr/>
          <p:nvPr/>
        </p:nvSpPr>
        <p:spPr>
          <a:xfrm>
            <a:off x="125" y="50"/>
            <a:ext cx="9144000" cy="659700"/>
          </a:xfrm>
          <a:prstGeom prst="rect">
            <a:avLst/>
          </a:prstGeom>
          <a:solidFill>
            <a:srgbClr val="8EC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232" name="Google Shape;232;p31"/>
          <p:cNvPicPr preferRelativeResize="0"/>
          <p:nvPr/>
        </p:nvPicPr>
        <p:blipFill>
          <a:blip r:embed="rId2">
            <a:alphaModFix/>
          </a:blip>
          <a:stretch>
            <a:fillRect/>
          </a:stretch>
        </p:blipFill>
        <p:spPr>
          <a:xfrm>
            <a:off x="8392825" y="4622450"/>
            <a:ext cx="316051" cy="316051"/>
          </a:xfrm>
          <a:prstGeom prst="rect">
            <a:avLst/>
          </a:prstGeom>
          <a:noFill/>
          <a:ln>
            <a:noFill/>
          </a:ln>
        </p:spPr>
      </p:pic>
      <p:sp>
        <p:nvSpPr>
          <p:cNvPr id="233" name="Google Shape;233;p31"/>
          <p:cNvSpPr txBox="1"/>
          <p:nvPr>
            <p:ph idx="1" type="body"/>
          </p:nvPr>
        </p:nvSpPr>
        <p:spPr>
          <a:xfrm>
            <a:off x="495425" y="1084200"/>
            <a:ext cx="7332300" cy="2940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34" name="Google Shape;234;p31"/>
          <p:cNvSpPr txBox="1"/>
          <p:nvPr>
            <p:ph type="title"/>
          </p:nvPr>
        </p:nvSpPr>
        <p:spPr>
          <a:xfrm>
            <a:off x="2027525" y="166250"/>
            <a:ext cx="56013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235" name="Google Shape;235;p31"/>
          <p:cNvSpPr txBox="1"/>
          <p:nvPr/>
        </p:nvSpPr>
        <p:spPr>
          <a:xfrm>
            <a:off x="770025" y="166250"/>
            <a:ext cx="23652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Real Cases: </a:t>
            </a:r>
            <a:endParaRPr b="1" sz="1800">
              <a:latin typeface="Proxima Nova"/>
              <a:ea typeface="Proxima Nova"/>
              <a:cs typeface="Proxima Nova"/>
              <a:sym typeface="Proxima Nova"/>
            </a:endParaRPr>
          </a:p>
        </p:txBody>
      </p:sp>
      <p:pic>
        <p:nvPicPr>
          <p:cNvPr id="236" name="Google Shape;236;p31"/>
          <p:cNvPicPr preferRelativeResize="0"/>
          <p:nvPr/>
        </p:nvPicPr>
        <p:blipFill rotWithShape="1">
          <a:blip r:embed="rId3">
            <a:alphaModFix/>
          </a:blip>
          <a:srcRect b="15782" l="0" r="0" t="0"/>
          <a:stretch/>
        </p:blipFill>
        <p:spPr>
          <a:xfrm>
            <a:off x="68925" y="50"/>
            <a:ext cx="640384" cy="659700"/>
          </a:xfrm>
          <a:prstGeom prst="rect">
            <a:avLst/>
          </a:prstGeom>
          <a:noFill/>
          <a:ln>
            <a:noFill/>
          </a:ln>
        </p:spPr>
      </p:pic>
      <p:sp>
        <p:nvSpPr>
          <p:cNvPr id="237" name="Google Shape;237;p31"/>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2">
  <p:cSld name="TITLE_AND_BODY_2_1">
    <p:spTree>
      <p:nvGrpSpPr>
        <p:cNvPr id="238" name="Shape 238"/>
        <p:cNvGrpSpPr/>
        <p:nvPr/>
      </p:nvGrpSpPr>
      <p:grpSpPr>
        <a:xfrm>
          <a:off x="0" y="0"/>
          <a:ext cx="0" cy="0"/>
          <a:chOff x="0" y="0"/>
          <a:chExt cx="0" cy="0"/>
        </a:xfrm>
      </p:grpSpPr>
      <p:pic>
        <p:nvPicPr>
          <p:cNvPr id="239" name="Google Shape;239;p32"/>
          <p:cNvPicPr preferRelativeResize="0"/>
          <p:nvPr/>
        </p:nvPicPr>
        <p:blipFill rotWithShape="1">
          <a:blip r:embed="rId2">
            <a:alphaModFix/>
          </a:blip>
          <a:srcRect b="531" l="0" r="1117" t="16488"/>
          <a:stretch/>
        </p:blipFill>
        <p:spPr>
          <a:xfrm>
            <a:off x="0" y="830275"/>
            <a:ext cx="9144002" cy="4323599"/>
          </a:xfrm>
          <a:prstGeom prst="rect">
            <a:avLst/>
          </a:prstGeom>
          <a:noFill/>
          <a:ln>
            <a:noFill/>
          </a:ln>
        </p:spPr>
      </p:pic>
      <p:sp>
        <p:nvSpPr>
          <p:cNvPr id="240" name="Google Shape;240;p32"/>
          <p:cNvSpPr txBox="1"/>
          <p:nvPr>
            <p:ph type="title"/>
          </p:nvPr>
        </p:nvSpPr>
        <p:spPr>
          <a:xfrm>
            <a:off x="328725" y="570950"/>
            <a:ext cx="8226900" cy="588300"/>
          </a:xfrm>
          <a:prstGeom prst="rect">
            <a:avLst/>
          </a:prstGeom>
          <a:solidFill>
            <a:schemeClr val="dk1"/>
          </a:solidFill>
        </p:spPr>
        <p:txBody>
          <a:bodyPr anchorCtr="0" anchor="ctr" bIns="0" lIns="91425" spcFirstLastPara="1" rIns="91425" wrap="square" tIns="0">
            <a:noAutofit/>
          </a:bodyPr>
          <a:lstStyle>
            <a:lvl1pPr lvl="0"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1" name="Google Shape;241;p32"/>
          <p:cNvPicPr preferRelativeResize="0"/>
          <p:nvPr/>
        </p:nvPicPr>
        <p:blipFill>
          <a:blip r:embed="rId3">
            <a:alphaModFix/>
          </a:blip>
          <a:stretch>
            <a:fillRect/>
          </a:stretch>
        </p:blipFill>
        <p:spPr>
          <a:xfrm>
            <a:off x="8234625" y="4565375"/>
            <a:ext cx="588300" cy="5883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Blank 2">
  <p:cSld name="CUSTOM_8_1_1">
    <p:spTree>
      <p:nvGrpSpPr>
        <p:cNvPr id="242" name="Shape 242"/>
        <p:cNvGrpSpPr/>
        <p:nvPr/>
      </p:nvGrpSpPr>
      <p:grpSpPr>
        <a:xfrm>
          <a:off x="0" y="0"/>
          <a:ext cx="0" cy="0"/>
          <a:chOff x="0" y="0"/>
          <a:chExt cx="0" cy="0"/>
        </a:xfrm>
      </p:grpSpPr>
      <p:sp>
        <p:nvSpPr>
          <p:cNvPr id="243" name="Google Shape;243;p33"/>
          <p:cNvSpPr txBox="1"/>
          <p:nvPr>
            <p:ph idx="12" type="sldNum"/>
          </p:nvPr>
        </p:nvSpPr>
        <p:spPr>
          <a:xfrm>
            <a:off x="457200" y="4662725"/>
            <a:ext cx="23721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44" name="Google Shape;244;p33"/>
          <p:cNvSpPr/>
          <p:nvPr/>
        </p:nvSpPr>
        <p:spPr>
          <a:xfrm>
            <a:off x="90225" y="4502825"/>
            <a:ext cx="2454300" cy="55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a:t>
            </a:r>
            <a:r>
              <a:rPr lang="en"/>
              <a:t>9</a:t>
            </a:r>
            <a:r>
              <a:rPr lang="en"/>
              <a:t> General Assembly</a:t>
            </a:r>
            <a:endParaRPr/>
          </a:p>
        </p:txBody>
      </p:sp>
      <p:sp>
        <p:nvSpPr>
          <p:cNvPr id="246" name="Google Shape;246;p33"/>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Blank 1 1">
  <p:cSld name="CUSTOM_8_1_1_1">
    <p:spTree>
      <p:nvGrpSpPr>
        <p:cNvPr id="247" name="Shape 247"/>
        <p:cNvGrpSpPr/>
        <p:nvPr/>
      </p:nvGrpSpPr>
      <p:grpSpPr>
        <a:xfrm>
          <a:off x="0" y="0"/>
          <a:ext cx="0" cy="0"/>
          <a:chOff x="0" y="0"/>
          <a:chExt cx="0" cy="0"/>
        </a:xfrm>
      </p:grpSpPr>
      <p:sp>
        <p:nvSpPr>
          <p:cNvPr id="248" name="Google Shape;248;p34"/>
          <p:cNvSpPr txBox="1"/>
          <p:nvPr>
            <p:ph idx="12" type="sldNum"/>
          </p:nvPr>
        </p:nvSpPr>
        <p:spPr>
          <a:xfrm>
            <a:off x="457200" y="4662725"/>
            <a:ext cx="23721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49" name="Google Shape;249;p34"/>
          <p:cNvSpPr/>
          <p:nvPr/>
        </p:nvSpPr>
        <p:spPr>
          <a:xfrm>
            <a:off x="90225" y="4502825"/>
            <a:ext cx="2454300" cy="55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4"/>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a:t>
            </a:r>
            <a:r>
              <a:rPr lang="en"/>
              <a:t>9</a:t>
            </a:r>
            <a:r>
              <a:rPr lang="en"/>
              <a:t> General Assembly</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struction Notes">
  <p:cSld name="CUSTOM">
    <p:bg>
      <p:bgPr>
        <a:solidFill>
          <a:schemeClr val="lt1"/>
        </a:solidFill>
      </p:bgPr>
    </p:bg>
    <p:spTree>
      <p:nvGrpSpPr>
        <p:cNvPr id="256" name="Shape 256"/>
        <p:cNvGrpSpPr/>
        <p:nvPr/>
      </p:nvGrpSpPr>
      <p:grpSpPr>
        <a:xfrm>
          <a:off x="0" y="0"/>
          <a:ext cx="0" cy="0"/>
          <a:chOff x="0" y="0"/>
          <a:chExt cx="0" cy="0"/>
        </a:xfrm>
      </p:grpSpPr>
      <p:sp>
        <p:nvSpPr>
          <p:cNvPr id="257" name="Google Shape;257;p36"/>
          <p:cNvSpPr/>
          <p:nvPr/>
        </p:nvSpPr>
        <p:spPr>
          <a:xfrm>
            <a:off x="-20550" y="-6850"/>
            <a:ext cx="616500" cy="51504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6"/>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 name="Google Shape;259;p36"/>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60" name="Google Shape;260;p36"/>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6"/>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INSTRUCTOR USE ONLY </a:t>
            </a:r>
            <a:endParaRPr sz="2400">
              <a:solidFill>
                <a:srgbClr val="FFFFFF"/>
              </a:solidFill>
              <a:latin typeface="Proxima Nova"/>
              <a:ea typeface="Proxima Nova"/>
              <a:cs typeface="Proxima Nova"/>
              <a:sym typeface="Proxima Nova"/>
            </a:endParaRPr>
          </a:p>
        </p:txBody>
      </p:sp>
      <p:sp>
        <p:nvSpPr>
          <p:cNvPr id="262" name="Google Shape;262;p36"/>
          <p:cNvSpPr/>
          <p:nvPr/>
        </p:nvSpPr>
        <p:spPr>
          <a:xfrm>
            <a:off x="8522550" y="-6850"/>
            <a:ext cx="616500" cy="51504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36"/>
          <p:cNvPicPr preferRelativeResize="0"/>
          <p:nvPr/>
        </p:nvPicPr>
        <p:blipFill>
          <a:blip r:embed="rId2">
            <a:alphaModFix/>
          </a:blip>
          <a:stretch>
            <a:fillRect/>
          </a:stretch>
        </p:blipFill>
        <p:spPr>
          <a:xfrm>
            <a:off x="8544437" y="4493863"/>
            <a:ext cx="571731" cy="57170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hank You Slide_1">
    <p:spTree>
      <p:nvGrpSpPr>
        <p:cNvPr id="264" name="Shape 264"/>
        <p:cNvGrpSpPr/>
        <p:nvPr/>
      </p:nvGrpSpPr>
      <p:grpSpPr>
        <a:xfrm>
          <a:off x="0" y="0"/>
          <a:ext cx="0" cy="0"/>
          <a:chOff x="0" y="0"/>
          <a:chExt cx="0" cy="0"/>
        </a:xfrm>
      </p:grpSpPr>
      <p:sp>
        <p:nvSpPr>
          <p:cNvPr id="265" name="Google Shape;265;p37"/>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7"/>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267" name="Google Shape;267;p37"/>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268" name="Google Shape;268;p37"/>
          <p:cNvPicPr preferRelativeResize="0"/>
          <p:nvPr/>
        </p:nvPicPr>
        <p:blipFill rotWithShape="1">
          <a:blip r:embed="rId2">
            <a:alphaModFix/>
          </a:blip>
          <a:srcRect b="0" l="0" r="0" t="0"/>
          <a:stretch/>
        </p:blipFill>
        <p:spPr>
          <a:xfrm>
            <a:off x="8469250" y="4793524"/>
            <a:ext cx="210385" cy="210385"/>
          </a:xfrm>
          <a:prstGeom prst="rect">
            <a:avLst/>
          </a:prstGeom>
          <a:noFill/>
          <a:ln>
            <a:noFill/>
          </a:ln>
        </p:spPr>
      </p:pic>
      <p:sp>
        <p:nvSpPr>
          <p:cNvPr id="269" name="Google Shape;269;p37"/>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7"/>
          <p:cNvSpPr txBox="1"/>
          <p:nvPr>
            <p:ph type="title"/>
          </p:nvPr>
        </p:nvSpPr>
        <p:spPr>
          <a:xfrm>
            <a:off x="636600" y="1777038"/>
            <a:ext cx="60141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8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271" name="Google Shape;271;p37"/>
          <p:cNvSpPr txBox="1"/>
          <p:nvPr>
            <p:ph idx="1" type="subTitle"/>
          </p:nvPr>
        </p:nvSpPr>
        <p:spPr>
          <a:xfrm>
            <a:off x="6817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272" name="Google Shape;272;p37"/>
          <p:cNvSpPr/>
          <p:nvPr/>
        </p:nvSpPr>
        <p:spPr>
          <a:xfrm>
            <a:off x="7765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273" name="Google Shape;273;p37"/>
          <p:cNvPicPr preferRelativeResize="0"/>
          <p:nvPr/>
        </p:nvPicPr>
        <p:blipFill>
          <a:blip r:embed="rId3">
            <a:alphaModFix/>
          </a:blip>
          <a:stretch>
            <a:fillRect/>
          </a:stretch>
        </p:blipFill>
        <p:spPr>
          <a:xfrm>
            <a:off x="6108459" y="4392369"/>
            <a:ext cx="2465295" cy="465039"/>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showMasterSp="0">
  <p:cSld name="Thank You Slide_1_1">
    <p:spTree>
      <p:nvGrpSpPr>
        <p:cNvPr id="274" name="Shape 274"/>
        <p:cNvGrpSpPr/>
        <p:nvPr/>
      </p:nvGrpSpPr>
      <p:grpSpPr>
        <a:xfrm>
          <a:off x="0" y="0"/>
          <a:ext cx="0" cy="0"/>
          <a:chOff x="0" y="0"/>
          <a:chExt cx="0" cy="0"/>
        </a:xfrm>
      </p:grpSpPr>
      <p:sp>
        <p:nvSpPr>
          <p:cNvPr id="275" name="Google Shape;275;p38"/>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8"/>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277" name="Google Shape;277;p38"/>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278" name="Google Shape;278;p38"/>
          <p:cNvPicPr preferRelativeResize="0"/>
          <p:nvPr/>
        </p:nvPicPr>
        <p:blipFill rotWithShape="1">
          <a:blip r:embed="rId2">
            <a:alphaModFix/>
          </a:blip>
          <a:srcRect b="0" l="0" r="0" t="0"/>
          <a:stretch/>
        </p:blipFill>
        <p:spPr>
          <a:xfrm>
            <a:off x="8469250" y="4793524"/>
            <a:ext cx="210385" cy="210385"/>
          </a:xfrm>
          <a:prstGeom prst="rect">
            <a:avLst/>
          </a:prstGeom>
          <a:noFill/>
          <a:ln>
            <a:noFill/>
          </a:ln>
        </p:spPr>
      </p:pic>
      <p:sp>
        <p:nvSpPr>
          <p:cNvPr id="279" name="Google Shape;279;p38"/>
          <p:cNvSpPr/>
          <p:nvPr/>
        </p:nvSpPr>
        <p:spPr>
          <a:xfrm>
            <a:off x="-54800" y="-29400"/>
            <a:ext cx="9252600" cy="5204700"/>
          </a:xfrm>
          <a:prstGeom prst="rect">
            <a:avLst/>
          </a:prstGeom>
          <a:solidFill>
            <a:srgbClr val="0D83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8"/>
          <p:cNvSpPr txBox="1"/>
          <p:nvPr>
            <p:ph type="title"/>
          </p:nvPr>
        </p:nvSpPr>
        <p:spPr>
          <a:xfrm>
            <a:off x="636600" y="1777038"/>
            <a:ext cx="60141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8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281" name="Google Shape;281;p38"/>
          <p:cNvSpPr txBox="1"/>
          <p:nvPr>
            <p:ph idx="1" type="subTitle"/>
          </p:nvPr>
        </p:nvSpPr>
        <p:spPr>
          <a:xfrm>
            <a:off x="6817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282" name="Google Shape;282;p38"/>
          <p:cNvSpPr/>
          <p:nvPr/>
        </p:nvSpPr>
        <p:spPr>
          <a:xfrm>
            <a:off x="7765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descr="GA-Cog-900.png" id="283" name="Google Shape;283;p38"/>
          <p:cNvPicPr preferRelativeResize="0"/>
          <p:nvPr/>
        </p:nvPicPr>
        <p:blipFill>
          <a:blip r:embed="rId3">
            <a:alphaModFix/>
          </a:blip>
          <a:stretch>
            <a:fillRect/>
          </a:stretch>
        </p:blipFill>
        <p:spPr>
          <a:xfrm>
            <a:off x="8699600" y="4701500"/>
            <a:ext cx="315502" cy="31550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showMasterSp="0">
  <p:cSld name="Thank You Slide_1_1_1">
    <p:spTree>
      <p:nvGrpSpPr>
        <p:cNvPr id="284" name="Shape 284"/>
        <p:cNvGrpSpPr/>
        <p:nvPr/>
      </p:nvGrpSpPr>
      <p:grpSpPr>
        <a:xfrm>
          <a:off x="0" y="0"/>
          <a:ext cx="0" cy="0"/>
          <a:chOff x="0" y="0"/>
          <a:chExt cx="0" cy="0"/>
        </a:xfrm>
      </p:grpSpPr>
      <p:sp>
        <p:nvSpPr>
          <p:cNvPr id="285" name="Google Shape;285;p39"/>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6" name="Google Shape;286;p39"/>
          <p:cNvPicPr preferRelativeResize="0"/>
          <p:nvPr/>
        </p:nvPicPr>
        <p:blipFill>
          <a:blip r:embed="rId2">
            <a:alphaModFix/>
          </a:blip>
          <a:stretch>
            <a:fillRect/>
          </a:stretch>
        </p:blipFill>
        <p:spPr>
          <a:xfrm>
            <a:off x="3886400" y="1886175"/>
            <a:ext cx="1368818" cy="136877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Basic: Title + Text">
  <p:cSld name="CUSTOM_1">
    <p:spTree>
      <p:nvGrpSpPr>
        <p:cNvPr id="287" name="Shape 287"/>
        <p:cNvGrpSpPr/>
        <p:nvPr/>
      </p:nvGrpSpPr>
      <p:grpSpPr>
        <a:xfrm>
          <a:off x="0" y="0"/>
          <a:ext cx="0" cy="0"/>
          <a:chOff x="0" y="0"/>
          <a:chExt cx="0" cy="0"/>
        </a:xfrm>
      </p:grpSpPr>
      <p:sp>
        <p:nvSpPr>
          <p:cNvPr id="288" name="Google Shape;288;p40"/>
          <p:cNvSpPr txBox="1"/>
          <p:nvPr>
            <p:ph type="title"/>
          </p:nvPr>
        </p:nvSpPr>
        <p:spPr>
          <a:xfrm>
            <a:off x="3117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89" name="Google Shape;289;p40"/>
          <p:cNvSpPr txBox="1"/>
          <p:nvPr>
            <p:ph idx="1" type="body"/>
          </p:nvPr>
        </p:nvSpPr>
        <p:spPr>
          <a:xfrm>
            <a:off x="330600" y="1249850"/>
            <a:ext cx="8345700" cy="2943300"/>
          </a:xfrm>
          <a:prstGeom prst="rect">
            <a:avLst/>
          </a:prstGeom>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90" name="Google Shape;290;p40"/>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291" name="Google Shape;291;p40"/>
          <p:cNvSpPr/>
          <p:nvPr/>
        </p:nvSpPr>
        <p:spPr>
          <a:xfrm>
            <a:off x="4186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Blank">
  <p:cSld name="CUSTOM_8_1">
    <p:spTree>
      <p:nvGrpSpPr>
        <p:cNvPr id="292" name="Shape 292"/>
        <p:cNvGrpSpPr/>
        <p:nvPr/>
      </p:nvGrpSpPr>
      <p:grpSpPr>
        <a:xfrm>
          <a:off x="0" y="0"/>
          <a:ext cx="0" cy="0"/>
          <a:chOff x="0" y="0"/>
          <a:chExt cx="0" cy="0"/>
        </a:xfrm>
      </p:grpSpPr>
      <p:sp>
        <p:nvSpPr>
          <p:cNvPr id="293" name="Google Shape;293;p41"/>
          <p:cNvSpPr txBox="1"/>
          <p:nvPr>
            <p:ph idx="12" type="sldNum"/>
          </p:nvPr>
        </p:nvSpPr>
        <p:spPr>
          <a:xfrm>
            <a:off x="140850" y="4662725"/>
            <a:ext cx="2021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94" name="Google Shape;294;p41"/>
          <p:cNvSpPr/>
          <p:nvPr/>
        </p:nvSpPr>
        <p:spPr>
          <a:xfrm>
            <a:off x="90225" y="4502825"/>
            <a:ext cx="2454300" cy="55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1"/>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showMasterSp="0">
  <p:cSld name="Thank You Slide_1_1_1">
    <p:spTree>
      <p:nvGrpSpPr>
        <p:cNvPr id="38" name="Shape 38"/>
        <p:cNvGrpSpPr/>
        <p:nvPr/>
      </p:nvGrpSpPr>
      <p:grpSpPr>
        <a:xfrm>
          <a:off x="0" y="0"/>
          <a:ext cx="0" cy="0"/>
          <a:chOff x="0" y="0"/>
          <a:chExt cx="0" cy="0"/>
        </a:xfrm>
      </p:grpSpPr>
      <p:sp>
        <p:nvSpPr>
          <p:cNvPr id="39" name="Google Shape;39;p5"/>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 name="Google Shape;40;p5"/>
          <p:cNvPicPr preferRelativeResize="0"/>
          <p:nvPr/>
        </p:nvPicPr>
        <p:blipFill>
          <a:blip r:embed="rId2">
            <a:alphaModFix/>
          </a:blip>
          <a:stretch>
            <a:fillRect/>
          </a:stretch>
        </p:blipFill>
        <p:spPr>
          <a:xfrm>
            <a:off x="3886400" y="1886175"/>
            <a:ext cx="1371199" cy="13711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Quote ">
  <p:cSld name="CUSTOM_4">
    <p:spTree>
      <p:nvGrpSpPr>
        <p:cNvPr id="296" name="Shape 296"/>
        <p:cNvGrpSpPr/>
        <p:nvPr/>
      </p:nvGrpSpPr>
      <p:grpSpPr>
        <a:xfrm>
          <a:off x="0" y="0"/>
          <a:ext cx="0" cy="0"/>
          <a:chOff x="0" y="0"/>
          <a:chExt cx="0" cy="0"/>
        </a:xfrm>
      </p:grpSpPr>
      <p:cxnSp>
        <p:nvCxnSpPr>
          <p:cNvPr id="297" name="Google Shape;297;p42"/>
          <p:cNvCxnSpPr/>
          <p:nvPr/>
        </p:nvCxnSpPr>
        <p:spPr>
          <a:xfrm>
            <a:off x="1399725" y="1863425"/>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298" name="Google Shape;298;p42"/>
          <p:cNvCxnSpPr/>
          <p:nvPr/>
        </p:nvCxnSpPr>
        <p:spPr>
          <a:xfrm>
            <a:off x="4913975" y="1863425"/>
            <a:ext cx="2638200" cy="0"/>
          </a:xfrm>
          <a:prstGeom prst="straightConnector1">
            <a:avLst/>
          </a:prstGeom>
          <a:noFill/>
          <a:ln cap="flat" cmpd="sng" w="9525">
            <a:solidFill>
              <a:srgbClr val="E41A23"/>
            </a:solidFill>
            <a:prstDash val="solid"/>
            <a:round/>
            <a:headEnd len="med" w="med" type="none"/>
            <a:tailEnd len="med" w="med" type="none"/>
          </a:ln>
        </p:spPr>
      </p:cxnSp>
      <p:sp>
        <p:nvSpPr>
          <p:cNvPr id="299" name="Google Shape;299;p42"/>
          <p:cNvSpPr txBox="1"/>
          <p:nvPr/>
        </p:nvSpPr>
        <p:spPr>
          <a:xfrm>
            <a:off x="4057900" y="1402025"/>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chemeClr val="accent5"/>
                </a:solidFill>
                <a:latin typeface="Proxima Nova"/>
                <a:ea typeface="Proxima Nova"/>
                <a:cs typeface="Proxima Nova"/>
                <a:sym typeface="Proxima Nova"/>
              </a:rPr>
              <a:t>“</a:t>
            </a:r>
            <a:endParaRPr sz="7200">
              <a:solidFill>
                <a:schemeClr val="accent5"/>
              </a:solidFill>
              <a:latin typeface="Proxima Nova"/>
              <a:ea typeface="Proxima Nova"/>
              <a:cs typeface="Proxima Nova"/>
              <a:sym typeface="Proxima Nova"/>
            </a:endParaRPr>
          </a:p>
        </p:txBody>
      </p:sp>
      <p:sp>
        <p:nvSpPr>
          <p:cNvPr id="300" name="Google Shape;300;p42"/>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42"/>
          <p:cNvSpPr txBox="1"/>
          <p:nvPr>
            <p:ph idx="1" type="subTitle"/>
          </p:nvPr>
        </p:nvSpPr>
        <p:spPr>
          <a:xfrm>
            <a:off x="2249725" y="338665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rgbClr val="E51B24"/>
                </a:solidFill>
              </a:defRPr>
            </a:lvl1pPr>
            <a:lvl2pPr lvl="1" rtl="0" algn="ctr">
              <a:spcBef>
                <a:spcPts val="1600"/>
              </a:spcBef>
              <a:spcAft>
                <a:spcPts val="0"/>
              </a:spcAft>
              <a:buNone/>
              <a:defRPr>
                <a:solidFill>
                  <a:srgbClr val="E51B24"/>
                </a:solidFill>
              </a:defRPr>
            </a:lvl2pPr>
            <a:lvl3pPr lvl="2" rtl="0" algn="ctr">
              <a:spcBef>
                <a:spcPts val="1600"/>
              </a:spcBef>
              <a:spcAft>
                <a:spcPts val="0"/>
              </a:spcAft>
              <a:buNone/>
              <a:defRPr>
                <a:solidFill>
                  <a:srgbClr val="E51B24"/>
                </a:solidFill>
              </a:defRPr>
            </a:lvl3pPr>
            <a:lvl4pPr lvl="3" rtl="0" algn="ctr">
              <a:spcBef>
                <a:spcPts val="1600"/>
              </a:spcBef>
              <a:spcAft>
                <a:spcPts val="0"/>
              </a:spcAft>
              <a:buNone/>
              <a:defRPr>
                <a:solidFill>
                  <a:srgbClr val="E51B24"/>
                </a:solidFill>
              </a:defRPr>
            </a:lvl4pPr>
            <a:lvl5pPr lvl="4" rtl="0" algn="ctr">
              <a:spcBef>
                <a:spcPts val="1600"/>
              </a:spcBef>
              <a:spcAft>
                <a:spcPts val="0"/>
              </a:spcAft>
              <a:buNone/>
              <a:defRPr>
                <a:solidFill>
                  <a:srgbClr val="E51B24"/>
                </a:solidFill>
              </a:defRPr>
            </a:lvl5pPr>
            <a:lvl6pPr lvl="5" rtl="0" algn="ctr">
              <a:spcBef>
                <a:spcPts val="1600"/>
              </a:spcBef>
              <a:spcAft>
                <a:spcPts val="0"/>
              </a:spcAft>
              <a:buNone/>
              <a:defRPr>
                <a:solidFill>
                  <a:srgbClr val="E51B24"/>
                </a:solidFill>
              </a:defRPr>
            </a:lvl6pPr>
            <a:lvl7pPr lvl="6" rtl="0" algn="ctr">
              <a:spcBef>
                <a:spcPts val="1600"/>
              </a:spcBef>
              <a:spcAft>
                <a:spcPts val="0"/>
              </a:spcAft>
              <a:buNone/>
              <a:defRPr>
                <a:solidFill>
                  <a:srgbClr val="E51B24"/>
                </a:solidFill>
              </a:defRPr>
            </a:lvl7pPr>
            <a:lvl8pPr lvl="7" rtl="0" algn="ctr">
              <a:spcBef>
                <a:spcPts val="1600"/>
              </a:spcBef>
              <a:spcAft>
                <a:spcPts val="0"/>
              </a:spcAft>
              <a:buNone/>
              <a:defRPr>
                <a:solidFill>
                  <a:srgbClr val="E51B24"/>
                </a:solidFill>
              </a:defRPr>
            </a:lvl8pPr>
            <a:lvl9pPr lvl="8" rtl="0" algn="ctr">
              <a:spcBef>
                <a:spcPts val="1600"/>
              </a:spcBef>
              <a:spcAft>
                <a:spcPts val="1600"/>
              </a:spcAft>
              <a:buNone/>
              <a:defRPr>
                <a:solidFill>
                  <a:srgbClr val="E51B24"/>
                </a:solidFill>
              </a:defRPr>
            </a:lvl9pPr>
          </a:lstStyle>
          <a:p/>
        </p:txBody>
      </p:sp>
      <p:sp>
        <p:nvSpPr>
          <p:cNvPr id="302" name="Google Shape;302;p42"/>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Quote - No Attribution">
  <p:cSld name="CUSTOM_4_1">
    <p:spTree>
      <p:nvGrpSpPr>
        <p:cNvPr id="303" name="Shape 303"/>
        <p:cNvGrpSpPr/>
        <p:nvPr/>
      </p:nvGrpSpPr>
      <p:grpSpPr>
        <a:xfrm>
          <a:off x="0" y="0"/>
          <a:ext cx="0" cy="0"/>
          <a:chOff x="0" y="0"/>
          <a:chExt cx="0" cy="0"/>
        </a:xfrm>
      </p:grpSpPr>
      <p:cxnSp>
        <p:nvCxnSpPr>
          <p:cNvPr id="304" name="Google Shape;304;p43"/>
          <p:cNvCxnSpPr/>
          <p:nvPr/>
        </p:nvCxnSpPr>
        <p:spPr>
          <a:xfrm>
            <a:off x="1678950" y="1863425"/>
            <a:ext cx="5786100" cy="0"/>
          </a:xfrm>
          <a:prstGeom prst="straightConnector1">
            <a:avLst/>
          </a:prstGeom>
          <a:noFill/>
          <a:ln cap="flat" cmpd="sng" w="9525">
            <a:solidFill>
              <a:srgbClr val="E41A23"/>
            </a:solidFill>
            <a:prstDash val="solid"/>
            <a:round/>
            <a:headEnd len="med" w="med" type="none"/>
            <a:tailEnd len="med" w="med" type="none"/>
          </a:ln>
        </p:spPr>
      </p:cxnSp>
      <p:sp>
        <p:nvSpPr>
          <p:cNvPr id="305" name="Google Shape;305;p43"/>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 name="Google Shape;306;p43"/>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Only">
  <p:cSld name="CUSTOM_6">
    <p:spTree>
      <p:nvGrpSpPr>
        <p:cNvPr id="307" name="Shape 307"/>
        <p:cNvGrpSpPr/>
        <p:nvPr/>
      </p:nvGrpSpPr>
      <p:grpSpPr>
        <a:xfrm>
          <a:off x="0" y="0"/>
          <a:ext cx="0" cy="0"/>
          <a:chOff x="0" y="0"/>
          <a:chExt cx="0" cy="0"/>
        </a:xfrm>
      </p:grpSpPr>
      <p:sp>
        <p:nvSpPr>
          <p:cNvPr id="308" name="Google Shape;308;p44"/>
          <p:cNvSpPr txBox="1"/>
          <p:nvPr>
            <p:ph type="title"/>
          </p:nvPr>
        </p:nvSpPr>
        <p:spPr>
          <a:xfrm>
            <a:off x="3117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309" name="Google Shape;309;p44"/>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4"/>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311" name="Google Shape;311;p44"/>
          <p:cNvSpPr/>
          <p:nvPr/>
        </p:nvSpPr>
        <p:spPr>
          <a:xfrm>
            <a:off x="4186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 Color Block Red">
  <p:cSld name="CUSTOM_6_1">
    <p:spTree>
      <p:nvGrpSpPr>
        <p:cNvPr id="312" name="Shape 312"/>
        <p:cNvGrpSpPr/>
        <p:nvPr/>
      </p:nvGrpSpPr>
      <p:grpSpPr>
        <a:xfrm>
          <a:off x="0" y="0"/>
          <a:ext cx="0" cy="0"/>
          <a:chOff x="0" y="0"/>
          <a:chExt cx="0" cy="0"/>
        </a:xfrm>
      </p:grpSpPr>
      <p:sp>
        <p:nvSpPr>
          <p:cNvPr id="313" name="Google Shape;313;p45"/>
          <p:cNvSpPr txBox="1"/>
          <p:nvPr>
            <p:ph type="title"/>
          </p:nvPr>
        </p:nvSpPr>
        <p:spPr>
          <a:xfrm>
            <a:off x="3117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314" name="Google Shape;314;p45"/>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5"/>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316" name="Google Shape;316;p45"/>
          <p:cNvSpPr/>
          <p:nvPr/>
        </p:nvSpPr>
        <p:spPr>
          <a:xfrm>
            <a:off x="6315000" y="-13950"/>
            <a:ext cx="2877000" cy="51714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5"/>
          <p:cNvSpPr/>
          <p:nvPr/>
        </p:nvSpPr>
        <p:spPr>
          <a:xfrm>
            <a:off x="4186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318" name="Google Shape;318;p45"/>
          <p:cNvPicPr preferRelativeResize="0"/>
          <p:nvPr/>
        </p:nvPicPr>
        <p:blipFill>
          <a:blip r:embed="rId2">
            <a:alphaModFix/>
          </a:blip>
          <a:stretch>
            <a:fillRect/>
          </a:stretch>
        </p:blipFill>
        <p:spPr>
          <a:xfrm>
            <a:off x="8571262" y="4584750"/>
            <a:ext cx="571731" cy="571705"/>
          </a:xfrm>
          <a:prstGeom prst="rect">
            <a:avLst/>
          </a:prstGeom>
          <a:noFill/>
          <a:ln>
            <a:noFill/>
          </a:ln>
        </p:spPr>
      </p:pic>
      <p:sp>
        <p:nvSpPr>
          <p:cNvPr id="319" name="Google Shape;319;p45"/>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 Place</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Photo</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On Top </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Of Box</a:t>
            </a:r>
            <a:endParaRPr sz="1800">
              <a:latin typeface="Proxima Nova Semibold"/>
              <a:ea typeface="Proxima Nova Semibold"/>
              <a:cs typeface="Proxima Nova Semibold"/>
              <a:sym typeface="Proxima Nova Semibo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 Color Block Teal">
  <p:cSld name="CUSTOM_6_1_1">
    <p:spTree>
      <p:nvGrpSpPr>
        <p:cNvPr id="320" name="Shape 320"/>
        <p:cNvGrpSpPr/>
        <p:nvPr/>
      </p:nvGrpSpPr>
      <p:grpSpPr>
        <a:xfrm>
          <a:off x="0" y="0"/>
          <a:ext cx="0" cy="0"/>
          <a:chOff x="0" y="0"/>
          <a:chExt cx="0" cy="0"/>
        </a:xfrm>
      </p:grpSpPr>
      <p:sp>
        <p:nvSpPr>
          <p:cNvPr id="321" name="Google Shape;321;p46"/>
          <p:cNvSpPr txBox="1"/>
          <p:nvPr>
            <p:ph type="title"/>
          </p:nvPr>
        </p:nvSpPr>
        <p:spPr>
          <a:xfrm>
            <a:off x="3117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322" name="Google Shape;322;p46"/>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6"/>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324" name="Google Shape;324;p46"/>
          <p:cNvSpPr/>
          <p:nvPr/>
        </p:nvSpPr>
        <p:spPr>
          <a:xfrm>
            <a:off x="6315000" y="-13950"/>
            <a:ext cx="2856300" cy="5171400"/>
          </a:xfrm>
          <a:prstGeom prst="rect">
            <a:avLst/>
          </a:prstGeom>
          <a:solidFill>
            <a:srgbClr val="0D83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6"/>
          <p:cNvSpPr/>
          <p:nvPr/>
        </p:nvSpPr>
        <p:spPr>
          <a:xfrm>
            <a:off x="4186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326" name="Google Shape;326;p46"/>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 Place</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Photo</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On Top </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Of Box</a:t>
            </a:r>
            <a:endParaRPr sz="1800">
              <a:latin typeface="Proxima Nova Semibold"/>
              <a:ea typeface="Proxima Nova Semibold"/>
              <a:cs typeface="Proxima Nova Semibold"/>
              <a:sym typeface="Proxima Nova Semibold"/>
            </a:endParaRPr>
          </a:p>
        </p:txBody>
      </p:sp>
      <p:pic>
        <p:nvPicPr>
          <p:cNvPr id="327" name="Google Shape;327;p46"/>
          <p:cNvPicPr preferRelativeResize="0"/>
          <p:nvPr/>
        </p:nvPicPr>
        <p:blipFill>
          <a:blip r:embed="rId2">
            <a:alphaModFix/>
          </a:blip>
          <a:stretch>
            <a:fillRect/>
          </a:stretch>
        </p:blipFill>
        <p:spPr>
          <a:xfrm>
            <a:off x="8571262" y="4584750"/>
            <a:ext cx="571731" cy="57170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 Color Block Yellow">
  <p:cSld name="CUSTOM_6_1_1_1">
    <p:spTree>
      <p:nvGrpSpPr>
        <p:cNvPr id="328" name="Shape 328"/>
        <p:cNvGrpSpPr/>
        <p:nvPr/>
      </p:nvGrpSpPr>
      <p:grpSpPr>
        <a:xfrm>
          <a:off x="0" y="0"/>
          <a:ext cx="0" cy="0"/>
          <a:chOff x="0" y="0"/>
          <a:chExt cx="0" cy="0"/>
        </a:xfrm>
      </p:grpSpPr>
      <p:sp>
        <p:nvSpPr>
          <p:cNvPr id="329" name="Google Shape;329;p47"/>
          <p:cNvSpPr txBox="1"/>
          <p:nvPr>
            <p:ph type="title"/>
          </p:nvPr>
        </p:nvSpPr>
        <p:spPr>
          <a:xfrm>
            <a:off x="3117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330" name="Google Shape;330;p47"/>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7"/>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332" name="Google Shape;332;p47"/>
          <p:cNvSpPr/>
          <p:nvPr/>
        </p:nvSpPr>
        <p:spPr>
          <a:xfrm>
            <a:off x="6308325" y="0"/>
            <a:ext cx="2876700" cy="51714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7"/>
          <p:cNvSpPr/>
          <p:nvPr/>
        </p:nvSpPr>
        <p:spPr>
          <a:xfrm>
            <a:off x="4186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334" name="Google Shape;334;p47"/>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 Place</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Photo</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On Top </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Of Box</a:t>
            </a:r>
            <a:endParaRPr sz="1800">
              <a:latin typeface="Proxima Nova Semibold"/>
              <a:ea typeface="Proxima Nova Semibold"/>
              <a:cs typeface="Proxima Nova Semibold"/>
              <a:sym typeface="Proxima Nova Semibold"/>
            </a:endParaRPr>
          </a:p>
        </p:txBody>
      </p:sp>
      <p:pic>
        <p:nvPicPr>
          <p:cNvPr descr="GA-Cog-900.png" id="335" name="Google Shape;335;p47"/>
          <p:cNvPicPr preferRelativeResize="0"/>
          <p:nvPr/>
        </p:nvPicPr>
        <p:blipFill>
          <a:blip r:embed="rId2">
            <a:alphaModFix/>
          </a:blip>
          <a:stretch>
            <a:fillRect/>
          </a:stretch>
        </p:blipFill>
        <p:spPr>
          <a:xfrm>
            <a:off x="8699600" y="4701500"/>
            <a:ext cx="315502" cy="315502"/>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rizontal Color Block Red">
  <p:cSld name="CUSTOM_6_1_1_1_1">
    <p:spTree>
      <p:nvGrpSpPr>
        <p:cNvPr id="336" name="Shape 336"/>
        <p:cNvGrpSpPr/>
        <p:nvPr/>
      </p:nvGrpSpPr>
      <p:grpSpPr>
        <a:xfrm>
          <a:off x="0" y="0"/>
          <a:ext cx="0" cy="0"/>
          <a:chOff x="0" y="0"/>
          <a:chExt cx="0" cy="0"/>
        </a:xfrm>
      </p:grpSpPr>
      <p:sp>
        <p:nvSpPr>
          <p:cNvPr id="337" name="Google Shape;337;p48"/>
          <p:cNvSpPr txBox="1"/>
          <p:nvPr>
            <p:ph type="title"/>
          </p:nvPr>
        </p:nvSpPr>
        <p:spPr>
          <a:xfrm>
            <a:off x="3117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338" name="Google Shape;338;p48"/>
          <p:cNvSpPr/>
          <p:nvPr/>
        </p:nvSpPr>
        <p:spPr>
          <a:xfrm>
            <a:off x="0" y="2540700"/>
            <a:ext cx="9144000" cy="26028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8"/>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341" name="Google Shape;341;p48"/>
          <p:cNvSpPr/>
          <p:nvPr/>
        </p:nvSpPr>
        <p:spPr>
          <a:xfrm>
            <a:off x="4186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342" name="Google Shape;342;p48"/>
          <p:cNvPicPr preferRelativeResize="0"/>
          <p:nvPr/>
        </p:nvPicPr>
        <p:blipFill>
          <a:blip r:embed="rId2">
            <a:alphaModFix/>
          </a:blip>
          <a:stretch>
            <a:fillRect/>
          </a:stretch>
        </p:blipFill>
        <p:spPr>
          <a:xfrm>
            <a:off x="8571262" y="4584750"/>
            <a:ext cx="571731" cy="57170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rizontal Color Block Yellow">
  <p:cSld name="CUSTOM_6_1_1_1_1_1">
    <p:spTree>
      <p:nvGrpSpPr>
        <p:cNvPr id="343" name="Shape 343"/>
        <p:cNvGrpSpPr/>
        <p:nvPr/>
      </p:nvGrpSpPr>
      <p:grpSpPr>
        <a:xfrm>
          <a:off x="0" y="0"/>
          <a:ext cx="0" cy="0"/>
          <a:chOff x="0" y="0"/>
          <a:chExt cx="0" cy="0"/>
        </a:xfrm>
      </p:grpSpPr>
      <p:sp>
        <p:nvSpPr>
          <p:cNvPr id="344" name="Google Shape;344;p49"/>
          <p:cNvSpPr txBox="1"/>
          <p:nvPr>
            <p:ph type="title"/>
          </p:nvPr>
        </p:nvSpPr>
        <p:spPr>
          <a:xfrm>
            <a:off x="3117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345" name="Google Shape;345;p49"/>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9"/>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347" name="Google Shape;347;p49"/>
          <p:cNvSpPr/>
          <p:nvPr/>
        </p:nvSpPr>
        <p:spPr>
          <a:xfrm>
            <a:off x="4186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348" name="Google Shape;348;p49"/>
          <p:cNvSpPr/>
          <p:nvPr/>
        </p:nvSpPr>
        <p:spPr>
          <a:xfrm>
            <a:off x="0" y="2540700"/>
            <a:ext cx="9144000" cy="2602800"/>
          </a:xfrm>
          <a:prstGeom prst="rect">
            <a:avLst/>
          </a:prstGeom>
          <a:solidFill>
            <a:srgbClr val="0D83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9" name="Google Shape;349;p49"/>
          <p:cNvPicPr preferRelativeResize="0"/>
          <p:nvPr/>
        </p:nvPicPr>
        <p:blipFill>
          <a:blip r:embed="rId2">
            <a:alphaModFix/>
          </a:blip>
          <a:stretch>
            <a:fillRect/>
          </a:stretch>
        </p:blipFill>
        <p:spPr>
          <a:xfrm>
            <a:off x="8571262" y="4584750"/>
            <a:ext cx="571731" cy="57170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rizontal Color Block Teal">
  <p:cSld name="CUSTOM_6_1_1_1_1_1_1">
    <p:spTree>
      <p:nvGrpSpPr>
        <p:cNvPr id="350" name="Shape 350"/>
        <p:cNvGrpSpPr/>
        <p:nvPr/>
      </p:nvGrpSpPr>
      <p:grpSpPr>
        <a:xfrm>
          <a:off x="0" y="0"/>
          <a:ext cx="0" cy="0"/>
          <a:chOff x="0" y="0"/>
          <a:chExt cx="0" cy="0"/>
        </a:xfrm>
      </p:grpSpPr>
      <p:sp>
        <p:nvSpPr>
          <p:cNvPr id="351" name="Google Shape;351;p50"/>
          <p:cNvSpPr txBox="1"/>
          <p:nvPr>
            <p:ph type="title"/>
          </p:nvPr>
        </p:nvSpPr>
        <p:spPr>
          <a:xfrm>
            <a:off x="3117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352" name="Google Shape;352;p50"/>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0"/>
          <p:cNvSpPr/>
          <p:nvPr/>
        </p:nvSpPr>
        <p:spPr>
          <a:xfrm>
            <a:off x="0" y="3238175"/>
            <a:ext cx="9144000" cy="1905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0"/>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dk1"/>
                </a:solidFill>
                <a:latin typeface="Proxima Nova"/>
                <a:ea typeface="Proxima Nova"/>
                <a:cs typeface="Proxima Nova"/>
                <a:sym typeface="Proxima Nova"/>
              </a:defRPr>
            </a:lvl1pPr>
            <a:lvl2pPr lvl="1" rtl="0">
              <a:lnSpc>
                <a:spcPct val="100000"/>
              </a:lnSpc>
              <a:buNone/>
              <a:defRPr sz="900">
                <a:solidFill>
                  <a:schemeClr val="dk1"/>
                </a:solidFill>
                <a:latin typeface="Proxima Nova"/>
                <a:ea typeface="Proxima Nova"/>
                <a:cs typeface="Proxima Nova"/>
                <a:sym typeface="Proxima Nova"/>
              </a:defRPr>
            </a:lvl2pPr>
            <a:lvl3pPr lvl="2" rtl="0">
              <a:lnSpc>
                <a:spcPct val="100000"/>
              </a:lnSpc>
              <a:buNone/>
              <a:defRPr sz="900">
                <a:solidFill>
                  <a:schemeClr val="dk1"/>
                </a:solidFill>
                <a:latin typeface="Proxima Nova"/>
                <a:ea typeface="Proxima Nova"/>
                <a:cs typeface="Proxima Nova"/>
                <a:sym typeface="Proxima Nova"/>
              </a:defRPr>
            </a:lvl3pPr>
            <a:lvl4pPr lvl="3" rtl="0">
              <a:lnSpc>
                <a:spcPct val="100000"/>
              </a:lnSpc>
              <a:buNone/>
              <a:defRPr sz="900">
                <a:solidFill>
                  <a:schemeClr val="dk1"/>
                </a:solidFill>
                <a:latin typeface="Proxima Nova"/>
                <a:ea typeface="Proxima Nova"/>
                <a:cs typeface="Proxima Nova"/>
                <a:sym typeface="Proxima Nova"/>
              </a:defRPr>
            </a:lvl4pPr>
            <a:lvl5pPr lvl="4" rtl="0">
              <a:lnSpc>
                <a:spcPct val="100000"/>
              </a:lnSpc>
              <a:buNone/>
              <a:defRPr sz="900">
                <a:solidFill>
                  <a:schemeClr val="dk1"/>
                </a:solidFill>
                <a:latin typeface="Proxima Nova"/>
                <a:ea typeface="Proxima Nova"/>
                <a:cs typeface="Proxima Nova"/>
                <a:sym typeface="Proxima Nova"/>
              </a:defRPr>
            </a:lvl5pPr>
            <a:lvl6pPr lvl="5" rtl="0">
              <a:lnSpc>
                <a:spcPct val="100000"/>
              </a:lnSpc>
              <a:buNone/>
              <a:defRPr sz="900">
                <a:solidFill>
                  <a:schemeClr val="dk1"/>
                </a:solidFill>
                <a:latin typeface="Proxima Nova"/>
                <a:ea typeface="Proxima Nova"/>
                <a:cs typeface="Proxima Nova"/>
                <a:sym typeface="Proxima Nova"/>
              </a:defRPr>
            </a:lvl6pPr>
            <a:lvl7pPr lvl="6" rtl="0">
              <a:lnSpc>
                <a:spcPct val="100000"/>
              </a:lnSpc>
              <a:buNone/>
              <a:defRPr sz="900">
                <a:solidFill>
                  <a:schemeClr val="dk1"/>
                </a:solidFill>
                <a:latin typeface="Proxima Nova"/>
                <a:ea typeface="Proxima Nova"/>
                <a:cs typeface="Proxima Nova"/>
                <a:sym typeface="Proxima Nova"/>
              </a:defRPr>
            </a:lvl7pPr>
            <a:lvl8pPr lvl="7" rtl="0">
              <a:lnSpc>
                <a:spcPct val="100000"/>
              </a:lnSpc>
              <a:buNone/>
              <a:defRPr sz="900">
                <a:solidFill>
                  <a:schemeClr val="dk1"/>
                </a:solidFill>
                <a:latin typeface="Proxima Nova"/>
                <a:ea typeface="Proxima Nova"/>
                <a:cs typeface="Proxima Nova"/>
                <a:sym typeface="Proxima Nova"/>
              </a:defRPr>
            </a:lvl8pPr>
            <a:lvl9pPr lvl="8" rtl="0">
              <a:lnSpc>
                <a:spcPct val="100000"/>
              </a:lnSpc>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355" name="Google Shape;355;p50"/>
          <p:cNvSpPr/>
          <p:nvPr/>
        </p:nvSpPr>
        <p:spPr>
          <a:xfrm>
            <a:off x="4186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descr="GA-Cog-900.png" id="356" name="Google Shape;356;p50"/>
          <p:cNvPicPr preferRelativeResize="0"/>
          <p:nvPr/>
        </p:nvPicPr>
        <p:blipFill>
          <a:blip r:embed="rId2">
            <a:alphaModFix/>
          </a:blip>
          <a:stretch>
            <a:fillRect/>
          </a:stretch>
        </p:blipFill>
        <p:spPr>
          <a:xfrm>
            <a:off x="8699600" y="4701500"/>
            <a:ext cx="315502" cy="315502"/>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olo Activity">
  <p:cSld name="TITLE_AND_BODY_1_2_2_2">
    <p:spTree>
      <p:nvGrpSpPr>
        <p:cNvPr id="357" name="Shape 357"/>
        <p:cNvGrpSpPr/>
        <p:nvPr/>
      </p:nvGrpSpPr>
      <p:grpSpPr>
        <a:xfrm>
          <a:off x="0" y="0"/>
          <a:ext cx="0" cy="0"/>
          <a:chOff x="0" y="0"/>
          <a:chExt cx="0" cy="0"/>
        </a:xfrm>
      </p:grpSpPr>
      <p:sp>
        <p:nvSpPr>
          <p:cNvPr id="358" name="Google Shape;358;p51"/>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1"/>
          <p:cNvSpPr txBox="1"/>
          <p:nvPr>
            <p:ph idx="1" type="subTitle"/>
          </p:nvPr>
        </p:nvSpPr>
        <p:spPr>
          <a:xfrm>
            <a:off x="72705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360" name="Google Shape;360;p51"/>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361" name="Google Shape;361;p51"/>
          <p:cNvSpPr txBox="1"/>
          <p:nvPr>
            <p:ph type="title"/>
          </p:nvPr>
        </p:nvSpPr>
        <p:spPr>
          <a:xfrm>
            <a:off x="823350" y="256625"/>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400"/>
              <a:buNone/>
              <a:defRPr b="0" sz="24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2" name="Google Shape;362;p51"/>
          <p:cNvSpPr txBox="1"/>
          <p:nvPr/>
        </p:nvSpPr>
        <p:spPr>
          <a:xfrm>
            <a:off x="857600" y="85475"/>
            <a:ext cx="15876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Proxima Nova"/>
                <a:ea typeface="Proxima Nova"/>
                <a:cs typeface="Proxima Nova"/>
                <a:sym typeface="Proxima Nova"/>
              </a:rPr>
              <a:t>Solo Exercise: </a:t>
            </a:r>
            <a:endParaRPr b="1" sz="1400">
              <a:latin typeface="Proxima Nova"/>
              <a:ea typeface="Proxima Nova"/>
              <a:cs typeface="Proxima Nova"/>
              <a:sym typeface="Proxima Nova"/>
            </a:endParaRPr>
          </a:p>
        </p:txBody>
      </p:sp>
      <p:sp>
        <p:nvSpPr>
          <p:cNvPr id="363" name="Google Shape;363;p51"/>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64" name="Google Shape;364;p51"/>
          <p:cNvSpPr txBox="1"/>
          <p:nvPr>
            <p:ph idx="3"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365" name="Google Shape;365;p51"/>
          <p:cNvPicPr preferRelativeResize="0"/>
          <p:nvPr/>
        </p:nvPicPr>
        <p:blipFill rotWithShape="1">
          <a:blip r:embed="rId2">
            <a:alphaModFix/>
          </a:blip>
          <a:srcRect b="6059" l="0" r="0" t="0"/>
          <a:stretch/>
        </p:blipFill>
        <p:spPr>
          <a:xfrm>
            <a:off x="168250" y="167900"/>
            <a:ext cx="596450" cy="636750"/>
          </a:xfrm>
          <a:prstGeom prst="rect">
            <a:avLst/>
          </a:prstGeom>
          <a:noFill/>
          <a:ln>
            <a:noFill/>
          </a:ln>
        </p:spPr>
      </p:pic>
      <p:pic>
        <p:nvPicPr>
          <p:cNvPr id="366" name="Google Shape;366;p51"/>
          <p:cNvPicPr preferRelativeResize="0"/>
          <p:nvPr/>
        </p:nvPicPr>
        <p:blipFill>
          <a:blip r:embed="rId3">
            <a:alphaModFix/>
          </a:blip>
          <a:stretch>
            <a:fillRect/>
          </a:stretch>
        </p:blipFill>
        <p:spPr>
          <a:xfrm>
            <a:off x="8646174" y="179338"/>
            <a:ext cx="392917" cy="39291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Basic: Title + Text">
  <p:cSld name="CUSTOM_1">
    <p:spTree>
      <p:nvGrpSpPr>
        <p:cNvPr id="41" name="Shape 41"/>
        <p:cNvGrpSpPr/>
        <p:nvPr/>
      </p:nvGrpSpPr>
      <p:grpSpPr>
        <a:xfrm>
          <a:off x="0" y="0"/>
          <a:ext cx="0" cy="0"/>
          <a:chOff x="0" y="0"/>
          <a:chExt cx="0" cy="0"/>
        </a:xfrm>
      </p:grpSpPr>
      <p:sp>
        <p:nvSpPr>
          <p:cNvPr id="42" name="Google Shape;42;p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sp>
        <p:nvSpPr>
          <p:cNvPr id="43" name="Google Shape;43;p6"/>
          <p:cNvSpPr txBox="1"/>
          <p:nvPr>
            <p:ph idx="1" type="body"/>
          </p:nvPr>
        </p:nvSpPr>
        <p:spPr>
          <a:xfrm>
            <a:off x="457200" y="1249850"/>
            <a:ext cx="8219100" cy="2943300"/>
          </a:xfrm>
          <a:prstGeom prst="rect">
            <a:avLst/>
          </a:prstGeom>
          <a:ln>
            <a:noFill/>
          </a:ln>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30200" lvl="1" marL="914400">
              <a:spcBef>
                <a:spcPts val="1600"/>
              </a:spcBef>
              <a:spcAft>
                <a:spcPts val="0"/>
              </a:spcAft>
              <a:buSzPts val="1600"/>
              <a:buChar char="○"/>
              <a:defRPr/>
            </a:lvl2pPr>
            <a:lvl3pPr indent="-317500" lvl="2" marL="1371600">
              <a:spcBef>
                <a:spcPts val="1600"/>
              </a:spcBef>
              <a:spcAft>
                <a:spcPts val="0"/>
              </a:spcAft>
              <a:buSzPts val="1400"/>
              <a:buChar char="■"/>
              <a:defRPr/>
            </a:lvl3pPr>
            <a:lvl4pPr indent="-304800" lvl="3" marL="1828800">
              <a:spcBef>
                <a:spcPts val="1600"/>
              </a:spcBef>
              <a:spcAft>
                <a:spcPts val="0"/>
              </a:spcAft>
              <a:buSzPts val="1200"/>
              <a:buChar char="●"/>
              <a:defRPr/>
            </a:lvl4pPr>
            <a:lvl5pPr indent="-304800" lvl="4" marL="2286000">
              <a:spcBef>
                <a:spcPts val="1600"/>
              </a:spcBef>
              <a:spcAft>
                <a:spcPts val="0"/>
              </a:spcAft>
              <a:buSzPts val="1200"/>
              <a:buChar char="○"/>
              <a:defRPr/>
            </a:lvl5pPr>
            <a:lvl6pPr indent="-304800" lvl="5" marL="2743200">
              <a:spcBef>
                <a:spcPts val="1600"/>
              </a:spcBef>
              <a:spcAft>
                <a:spcPts val="0"/>
              </a:spcAft>
              <a:buSzPts val="1200"/>
              <a:buChar char="■"/>
              <a:defRPr/>
            </a:lvl6pPr>
            <a:lvl7pPr indent="-304800" lvl="6" marL="3200400">
              <a:spcBef>
                <a:spcPts val="1600"/>
              </a:spcBef>
              <a:spcAft>
                <a:spcPts val="0"/>
              </a:spcAft>
              <a:buSzPts val="1200"/>
              <a:buChar char="●"/>
              <a:defRPr/>
            </a:lvl7pPr>
            <a:lvl8pPr indent="-304800" lvl="7" marL="3657600">
              <a:spcBef>
                <a:spcPts val="1600"/>
              </a:spcBef>
              <a:spcAft>
                <a:spcPts val="0"/>
              </a:spcAft>
              <a:buSzPts val="1200"/>
              <a:buChar char="○"/>
              <a:defRPr/>
            </a:lvl8pPr>
            <a:lvl9pPr indent="-304800" lvl="8" marL="4114800">
              <a:spcBef>
                <a:spcPts val="1600"/>
              </a:spcBef>
              <a:spcAft>
                <a:spcPts val="1600"/>
              </a:spcAft>
              <a:buSzPts val="1200"/>
              <a:buChar char="■"/>
              <a:defRPr/>
            </a:lvl9pPr>
          </a:lstStyle>
          <a:p/>
        </p:txBody>
      </p:sp>
      <p:sp>
        <p:nvSpPr>
          <p:cNvPr id="44" name="Google Shape;44;p6"/>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45" name="Google Shape;45;p6"/>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Pairs Exercise">
  <p:cSld name="TITLE_AND_BODY_1_2_2_2_1">
    <p:spTree>
      <p:nvGrpSpPr>
        <p:cNvPr id="367" name="Shape 367"/>
        <p:cNvGrpSpPr/>
        <p:nvPr/>
      </p:nvGrpSpPr>
      <p:grpSpPr>
        <a:xfrm>
          <a:off x="0" y="0"/>
          <a:ext cx="0" cy="0"/>
          <a:chOff x="0" y="0"/>
          <a:chExt cx="0" cy="0"/>
        </a:xfrm>
      </p:grpSpPr>
      <p:sp>
        <p:nvSpPr>
          <p:cNvPr id="368" name="Google Shape;368;p52"/>
          <p:cNvSpPr/>
          <p:nvPr/>
        </p:nvSpPr>
        <p:spPr>
          <a:xfrm>
            <a:off x="125" y="-4750"/>
            <a:ext cx="9144000" cy="801300"/>
          </a:xfrm>
          <a:prstGeom prst="rect">
            <a:avLst/>
          </a:prstGeom>
          <a:solidFill>
            <a:srgbClr val="94D4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2"/>
          <p:cNvSpPr txBox="1"/>
          <p:nvPr>
            <p:ph idx="1" type="subTitle"/>
          </p:nvPr>
        </p:nvSpPr>
        <p:spPr>
          <a:xfrm>
            <a:off x="7309980"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370" name="Google Shape;370;p52"/>
          <p:cNvSpPr txBox="1"/>
          <p:nvPr>
            <p:ph type="title"/>
          </p:nvPr>
        </p:nvSpPr>
        <p:spPr>
          <a:xfrm>
            <a:off x="908850" y="249375"/>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400"/>
              <a:buNone/>
              <a:defRPr b="0" sz="2400">
                <a:solidFill>
                  <a:srgbClr val="000000"/>
                </a:solidFill>
              </a:defRPr>
            </a:lvl1pPr>
            <a:lvl2pPr lvl="1" rtl="0" algn="ctr">
              <a:spcBef>
                <a:spcPts val="0"/>
              </a:spcBef>
              <a:spcAft>
                <a:spcPts val="0"/>
              </a:spcAft>
              <a:buClr>
                <a:srgbClr val="000000"/>
              </a:buClr>
              <a:buSzPts val="2400"/>
              <a:buNone/>
              <a:defRPr sz="2400">
                <a:solidFill>
                  <a:srgbClr val="000000"/>
                </a:solidFill>
              </a:defRPr>
            </a:lvl2pPr>
            <a:lvl3pPr lvl="2" rtl="0" algn="ctr">
              <a:spcBef>
                <a:spcPts val="0"/>
              </a:spcBef>
              <a:spcAft>
                <a:spcPts val="0"/>
              </a:spcAft>
              <a:buClr>
                <a:srgbClr val="000000"/>
              </a:buClr>
              <a:buSzPts val="2400"/>
              <a:buNone/>
              <a:defRPr sz="2400">
                <a:solidFill>
                  <a:srgbClr val="000000"/>
                </a:solidFill>
              </a:defRPr>
            </a:lvl3pPr>
            <a:lvl4pPr lvl="3" rtl="0" algn="ctr">
              <a:spcBef>
                <a:spcPts val="0"/>
              </a:spcBef>
              <a:spcAft>
                <a:spcPts val="0"/>
              </a:spcAft>
              <a:buClr>
                <a:srgbClr val="000000"/>
              </a:buClr>
              <a:buSzPts val="2400"/>
              <a:buNone/>
              <a:defRPr sz="2400">
                <a:solidFill>
                  <a:srgbClr val="000000"/>
                </a:solidFill>
              </a:defRPr>
            </a:lvl4pPr>
            <a:lvl5pPr lvl="4" rtl="0" algn="ctr">
              <a:spcBef>
                <a:spcPts val="0"/>
              </a:spcBef>
              <a:spcAft>
                <a:spcPts val="0"/>
              </a:spcAft>
              <a:buClr>
                <a:srgbClr val="000000"/>
              </a:buClr>
              <a:buSzPts val="2400"/>
              <a:buNone/>
              <a:defRPr sz="2400">
                <a:solidFill>
                  <a:srgbClr val="000000"/>
                </a:solidFill>
              </a:defRPr>
            </a:lvl5pPr>
            <a:lvl6pPr lvl="5" rtl="0" algn="ctr">
              <a:spcBef>
                <a:spcPts val="0"/>
              </a:spcBef>
              <a:spcAft>
                <a:spcPts val="0"/>
              </a:spcAft>
              <a:buClr>
                <a:srgbClr val="000000"/>
              </a:buClr>
              <a:buSzPts val="2400"/>
              <a:buNone/>
              <a:defRPr sz="2400">
                <a:solidFill>
                  <a:srgbClr val="000000"/>
                </a:solidFill>
              </a:defRPr>
            </a:lvl6pPr>
            <a:lvl7pPr lvl="6" rtl="0" algn="ctr">
              <a:spcBef>
                <a:spcPts val="0"/>
              </a:spcBef>
              <a:spcAft>
                <a:spcPts val="0"/>
              </a:spcAft>
              <a:buClr>
                <a:srgbClr val="000000"/>
              </a:buClr>
              <a:buSzPts val="2400"/>
              <a:buNone/>
              <a:defRPr sz="2400">
                <a:solidFill>
                  <a:srgbClr val="000000"/>
                </a:solidFill>
              </a:defRPr>
            </a:lvl7pPr>
            <a:lvl8pPr lvl="7" rtl="0" algn="ctr">
              <a:spcBef>
                <a:spcPts val="0"/>
              </a:spcBef>
              <a:spcAft>
                <a:spcPts val="0"/>
              </a:spcAft>
              <a:buClr>
                <a:srgbClr val="000000"/>
              </a:buClr>
              <a:buSzPts val="2400"/>
              <a:buNone/>
              <a:defRPr sz="2400">
                <a:solidFill>
                  <a:srgbClr val="000000"/>
                </a:solidFill>
              </a:defRPr>
            </a:lvl8pPr>
            <a:lvl9pPr lvl="8" rtl="0" algn="ctr">
              <a:spcBef>
                <a:spcPts val="0"/>
              </a:spcBef>
              <a:spcAft>
                <a:spcPts val="0"/>
              </a:spcAft>
              <a:buClr>
                <a:srgbClr val="000000"/>
              </a:buClr>
              <a:buSzPts val="2400"/>
              <a:buNone/>
              <a:defRPr sz="2400">
                <a:solidFill>
                  <a:srgbClr val="000000"/>
                </a:solidFill>
              </a:defRPr>
            </a:lvl9pPr>
          </a:lstStyle>
          <a:p/>
        </p:txBody>
      </p:sp>
      <p:sp>
        <p:nvSpPr>
          <p:cNvPr id="371" name="Google Shape;371;p52"/>
          <p:cNvSpPr txBox="1"/>
          <p:nvPr/>
        </p:nvSpPr>
        <p:spPr>
          <a:xfrm>
            <a:off x="949949" y="83131"/>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Proxima Nova"/>
                <a:ea typeface="Proxima Nova"/>
                <a:cs typeface="Proxima Nova"/>
                <a:sym typeface="Proxima Nova"/>
              </a:rPr>
              <a:t>Partner Exercise: </a:t>
            </a:r>
            <a:endParaRPr b="1" sz="1400">
              <a:latin typeface="Proxima Nova"/>
              <a:ea typeface="Proxima Nova"/>
              <a:cs typeface="Proxima Nova"/>
              <a:sym typeface="Proxima Nova"/>
            </a:endParaRPr>
          </a:p>
        </p:txBody>
      </p:sp>
      <p:sp>
        <p:nvSpPr>
          <p:cNvPr id="372" name="Google Shape;372;p52"/>
          <p:cNvSpPr txBox="1"/>
          <p:nvPr>
            <p:ph idx="2" type="body"/>
          </p:nvPr>
        </p:nvSpPr>
        <p:spPr>
          <a:xfrm>
            <a:off x="424200" y="12954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73" name="Google Shape;373;p52"/>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374" name="Google Shape;374;p52"/>
          <p:cNvPicPr preferRelativeResize="0"/>
          <p:nvPr/>
        </p:nvPicPr>
        <p:blipFill rotWithShape="1">
          <a:blip r:embed="rId2">
            <a:alphaModFix/>
          </a:blip>
          <a:srcRect b="5900" l="0" r="0" t="0"/>
          <a:stretch/>
        </p:blipFill>
        <p:spPr>
          <a:xfrm>
            <a:off x="77900" y="218613"/>
            <a:ext cx="830950" cy="577925"/>
          </a:xfrm>
          <a:prstGeom prst="rect">
            <a:avLst/>
          </a:prstGeom>
          <a:noFill/>
          <a:ln>
            <a:noFill/>
          </a:ln>
        </p:spPr>
      </p:pic>
      <p:pic>
        <p:nvPicPr>
          <p:cNvPr id="375" name="Google Shape;375;p52"/>
          <p:cNvPicPr preferRelativeResize="0"/>
          <p:nvPr/>
        </p:nvPicPr>
        <p:blipFill>
          <a:blip r:embed="rId3">
            <a:alphaModFix/>
          </a:blip>
          <a:stretch>
            <a:fillRect/>
          </a:stretch>
        </p:blipFill>
        <p:spPr>
          <a:xfrm>
            <a:off x="8646174" y="179338"/>
            <a:ext cx="392917" cy="392917"/>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Group Exercise">
  <p:cSld name="TITLE_AND_BODY_1_2_2_2_1_1">
    <p:spTree>
      <p:nvGrpSpPr>
        <p:cNvPr id="376" name="Shape 376"/>
        <p:cNvGrpSpPr/>
        <p:nvPr/>
      </p:nvGrpSpPr>
      <p:grpSpPr>
        <a:xfrm>
          <a:off x="0" y="0"/>
          <a:ext cx="0" cy="0"/>
          <a:chOff x="0" y="0"/>
          <a:chExt cx="0" cy="0"/>
        </a:xfrm>
      </p:grpSpPr>
      <p:sp>
        <p:nvSpPr>
          <p:cNvPr id="377" name="Google Shape;377;p53"/>
          <p:cNvSpPr/>
          <p:nvPr/>
        </p:nvSpPr>
        <p:spPr>
          <a:xfrm>
            <a:off x="125" y="-4750"/>
            <a:ext cx="9144000" cy="801300"/>
          </a:xfrm>
          <a:prstGeom prst="rect">
            <a:avLst/>
          </a:prstGeom>
          <a:solidFill>
            <a:srgbClr val="C3A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53"/>
          <p:cNvPicPr preferRelativeResize="0"/>
          <p:nvPr/>
        </p:nvPicPr>
        <p:blipFill>
          <a:blip r:embed="rId2">
            <a:alphaModFix/>
          </a:blip>
          <a:stretch>
            <a:fillRect/>
          </a:stretch>
        </p:blipFill>
        <p:spPr>
          <a:xfrm>
            <a:off x="8646174" y="179338"/>
            <a:ext cx="392917" cy="392917"/>
          </a:xfrm>
          <a:prstGeom prst="rect">
            <a:avLst/>
          </a:prstGeom>
          <a:noFill/>
          <a:ln>
            <a:noFill/>
          </a:ln>
        </p:spPr>
      </p:pic>
      <p:sp>
        <p:nvSpPr>
          <p:cNvPr id="379" name="Google Shape;379;p53"/>
          <p:cNvSpPr txBox="1"/>
          <p:nvPr>
            <p:ph idx="1" type="subTitle"/>
          </p:nvPr>
        </p:nvSpPr>
        <p:spPr>
          <a:xfrm>
            <a:off x="7309980"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380" name="Google Shape;380;p53"/>
          <p:cNvSpPr txBox="1"/>
          <p:nvPr/>
        </p:nvSpPr>
        <p:spPr>
          <a:xfrm>
            <a:off x="1099343" y="60931"/>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Proxima Nova"/>
                <a:ea typeface="Proxima Nova"/>
                <a:cs typeface="Proxima Nova"/>
                <a:sym typeface="Proxima Nova"/>
              </a:rPr>
              <a:t>Group Exercise:</a:t>
            </a:r>
            <a:endParaRPr b="1" sz="1400">
              <a:latin typeface="Proxima Nova"/>
              <a:ea typeface="Proxima Nova"/>
              <a:cs typeface="Proxima Nova"/>
              <a:sym typeface="Proxima Nova"/>
            </a:endParaRPr>
          </a:p>
        </p:txBody>
      </p:sp>
      <p:sp>
        <p:nvSpPr>
          <p:cNvPr id="381" name="Google Shape;381;p53"/>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82" name="Google Shape;382;p53"/>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383" name="Google Shape;383;p53"/>
          <p:cNvPicPr preferRelativeResize="0"/>
          <p:nvPr/>
        </p:nvPicPr>
        <p:blipFill rotWithShape="1">
          <a:blip r:embed="rId3">
            <a:alphaModFix/>
          </a:blip>
          <a:srcRect b="7595" l="0" r="0" t="0"/>
          <a:stretch/>
        </p:blipFill>
        <p:spPr>
          <a:xfrm>
            <a:off x="125" y="166250"/>
            <a:ext cx="1155164" cy="630300"/>
          </a:xfrm>
          <a:prstGeom prst="rect">
            <a:avLst/>
          </a:prstGeom>
          <a:noFill/>
          <a:ln>
            <a:noFill/>
          </a:ln>
        </p:spPr>
      </p:pic>
      <p:sp>
        <p:nvSpPr>
          <p:cNvPr id="384" name="Google Shape;384;p53"/>
          <p:cNvSpPr txBox="1"/>
          <p:nvPr>
            <p:ph type="title"/>
          </p:nvPr>
        </p:nvSpPr>
        <p:spPr>
          <a:xfrm>
            <a:off x="1059525" y="232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400"/>
              <a:buNone/>
              <a:defRPr b="0" sz="2400">
                <a:solidFill>
                  <a:srgbClr val="000000"/>
                </a:solidFill>
              </a:defRPr>
            </a:lvl1pPr>
            <a:lvl2pPr lvl="1" rtl="0" algn="ctr">
              <a:spcBef>
                <a:spcPts val="0"/>
              </a:spcBef>
              <a:spcAft>
                <a:spcPts val="0"/>
              </a:spcAft>
              <a:buClr>
                <a:srgbClr val="000000"/>
              </a:buClr>
              <a:buSzPts val="2400"/>
              <a:buNone/>
              <a:defRPr sz="2400">
                <a:solidFill>
                  <a:srgbClr val="000000"/>
                </a:solidFill>
              </a:defRPr>
            </a:lvl2pPr>
            <a:lvl3pPr lvl="2" rtl="0" algn="ctr">
              <a:spcBef>
                <a:spcPts val="0"/>
              </a:spcBef>
              <a:spcAft>
                <a:spcPts val="0"/>
              </a:spcAft>
              <a:buClr>
                <a:srgbClr val="000000"/>
              </a:buClr>
              <a:buSzPts val="2400"/>
              <a:buNone/>
              <a:defRPr sz="2400">
                <a:solidFill>
                  <a:srgbClr val="000000"/>
                </a:solidFill>
              </a:defRPr>
            </a:lvl3pPr>
            <a:lvl4pPr lvl="3" rtl="0" algn="ctr">
              <a:spcBef>
                <a:spcPts val="0"/>
              </a:spcBef>
              <a:spcAft>
                <a:spcPts val="0"/>
              </a:spcAft>
              <a:buClr>
                <a:srgbClr val="000000"/>
              </a:buClr>
              <a:buSzPts val="2400"/>
              <a:buNone/>
              <a:defRPr sz="2400">
                <a:solidFill>
                  <a:srgbClr val="000000"/>
                </a:solidFill>
              </a:defRPr>
            </a:lvl4pPr>
            <a:lvl5pPr lvl="4" rtl="0" algn="ctr">
              <a:spcBef>
                <a:spcPts val="0"/>
              </a:spcBef>
              <a:spcAft>
                <a:spcPts val="0"/>
              </a:spcAft>
              <a:buClr>
                <a:srgbClr val="000000"/>
              </a:buClr>
              <a:buSzPts val="2400"/>
              <a:buNone/>
              <a:defRPr sz="2400">
                <a:solidFill>
                  <a:srgbClr val="000000"/>
                </a:solidFill>
              </a:defRPr>
            </a:lvl5pPr>
            <a:lvl6pPr lvl="5" rtl="0" algn="ctr">
              <a:spcBef>
                <a:spcPts val="0"/>
              </a:spcBef>
              <a:spcAft>
                <a:spcPts val="0"/>
              </a:spcAft>
              <a:buClr>
                <a:srgbClr val="000000"/>
              </a:buClr>
              <a:buSzPts val="2400"/>
              <a:buNone/>
              <a:defRPr sz="2400">
                <a:solidFill>
                  <a:srgbClr val="000000"/>
                </a:solidFill>
              </a:defRPr>
            </a:lvl6pPr>
            <a:lvl7pPr lvl="6" rtl="0" algn="ctr">
              <a:spcBef>
                <a:spcPts val="0"/>
              </a:spcBef>
              <a:spcAft>
                <a:spcPts val="0"/>
              </a:spcAft>
              <a:buClr>
                <a:srgbClr val="000000"/>
              </a:buClr>
              <a:buSzPts val="2400"/>
              <a:buNone/>
              <a:defRPr sz="2400">
                <a:solidFill>
                  <a:srgbClr val="000000"/>
                </a:solidFill>
              </a:defRPr>
            </a:lvl7pPr>
            <a:lvl8pPr lvl="7" rtl="0" algn="ctr">
              <a:spcBef>
                <a:spcPts val="0"/>
              </a:spcBef>
              <a:spcAft>
                <a:spcPts val="0"/>
              </a:spcAft>
              <a:buClr>
                <a:srgbClr val="000000"/>
              </a:buClr>
              <a:buSzPts val="2400"/>
              <a:buNone/>
              <a:defRPr sz="2400">
                <a:solidFill>
                  <a:srgbClr val="000000"/>
                </a:solidFill>
              </a:defRPr>
            </a:lvl8pPr>
            <a:lvl9pPr lvl="8" rtl="0" algn="ctr">
              <a:spcBef>
                <a:spcPts val="0"/>
              </a:spcBef>
              <a:spcAft>
                <a:spcPts val="0"/>
              </a:spcAft>
              <a:buClr>
                <a:srgbClr val="000000"/>
              </a:buClr>
              <a:buSzPts val="2400"/>
              <a:buNone/>
              <a:defRPr sz="2400">
                <a:solidFill>
                  <a:srgbClr val="000000"/>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Computer Exercise">
  <p:cSld name="TITLE_AND_BODY_1_2_2_2_1_1_1">
    <p:spTree>
      <p:nvGrpSpPr>
        <p:cNvPr id="385" name="Shape 385"/>
        <p:cNvGrpSpPr/>
        <p:nvPr/>
      </p:nvGrpSpPr>
      <p:grpSpPr>
        <a:xfrm>
          <a:off x="0" y="0"/>
          <a:ext cx="0" cy="0"/>
          <a:chOff x="0" y="0"/>
          <a:chExt cx="0" cy="0"/>
        </a:xfrm>
      </p:grpSpPr>
      <p:sp>
        <p:nvSpPr>
          <p:cNvPr id="386" name="Google Shape;386;p54"/>
          <p:cNvSpPr/>
          <p:nvPr/>
        </p:nvSpPr>
        <p:spPr>
          <a:xfrm>
            <a:off x="125" y="-4750"/>
            <a:ext cx="9144000" cy="801300"/>
          </a:xfrm>
          <a:prstGeom prst="rect">
            <a:avLst/>
          </a:prstGeom>
          <a:solidFill>
            <a:srgbClr val="8EC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7" name="Google Shape;387;p54"/>
          <p:cNvPicPr preferRelativeResize="0"/>
          <p:nvPr/>
        </p:nvPicPr>
        <p:blipFill>
          <a:blip r:embed="rId2">
            <a:alphaModFix/>
          </a:blip>
          <a:stretch>
            <a:fillRect/>
          </a:stretch>
        </p:blipFill>
        <p:spPr>
          <a:xfrm>
            <a:off x="8646174" y="199100"/>
            <a:ext cx="392917" cy="392917"/>
          </a:xfrm>
          <a:prstGeom prst="rect">
            <a:avLst/>
          </a:prstGeom>
          <a:noFill/>
          <a:ln>
            <a:noFill/>
          </a:ln>
        </p:spPr>
      </p:pic>
      <p:sp>
        <p:nvSpPr>
          <p:cNvPr id="388" name="Google Shape;388;p54"/>
          <p:cNvSpPr txBox="1"/>
          <p:nvPr>
            <p:ph idx="1" type="subTitle"/>
          </p:nvPr>
        </p:nvSpPr>
        <p:spPr>
          <a:xfrm>
            <a:off x="7282580" y="231500"/>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chemeClr val="dk1"/>
                </a:solidFill>
              </a:defRPr>
            </a:lvl1pPr>
            <a:lvl2pPr lvl="1" rtl="0" algn="r">
              <a:spcBef>
                <a:spcPts val="1600"/>
              </a:spcBef>
              <a:spcAft>
                <a:spcPts val="0"/>
              </a:spcAft>
              <a:buNone/>
              <a:defRPr b="1" sz="1000">
                <a:solidFill>
                  <a:srgbClr val="EEEEEE"/>
                </a:solidFill>
              </a:defRPr>
            </a:lvl2pPr>
            <a:lvl3pPr lvl="2" rtl="0" algn="r">
              <a:spcBef>
                <a:spcPts val="1600"/>
              </a:spcBef>
              <a:spcAft>
                <a:spcPts val="0"/>
              </a:spcAft>
              <a:buNone/>
              <a:defRPr b="1" sz="1000">
                <a:solidFill>
                  <a:srgbClr val="EEEEEE"/>
                </a:solidFill>
              </a:defRPr>
            </a:lvl3pPr>
            <a:lvl4pPr lvl="3" rtl="0" algn="r">
              <a:spcBef>
                <a:spcPts val="1600"/>
              </a:spcBef>
              <a:spcAft>
                <a:spcPts val="0"/>
              </a:spcAft>
              <a:buNone/>
              <a:defRPr b="1" sz="1000">
                <a:solidFill>
                  <a:srgbClr val="EEEEEE"/>
                </a:solidFill>
              </a:defRPr>
            </a:lvl4pPr>
            <a:lvl5pPr lvl="4" rtl="0" algn="r">
              <a:spcBef>
                <a:spcPts val="1600"/>
              </a:spcBef>
              <a:spcAft>
                <a:spcPts val="0"/>
              </a:spcAft>
              <a:buNone/>
              <a:defRPr b="1" sz="1000">
                <a:solidFill>
                  <a:srgbClr val="EEEEEE"/>
                </a:solidFill>
              </a:defRPr>
            </a:lvl5pPr>
            <a:lvl6pPr lvl="5" rtl="0" algn="r">
              <a:spcBef>
                <a:spcPts val="1600"/>
              </a:spcBef>
              <a:spcAft>
                <a:spcPts val="0"/>
              </a:spcAft>
              <a:buNone/>
              <a:defRPr b="1" sz="1000">
                <a:solidFill>
                  <a:srgbClr val="EEEEEE"/>
                </a:solidFill>
              </a:defRPr>
            </a:lvl6pPr>
            <a:lvl7pPr lvl="6" rtl="0" algn="r">
              <a:spcBef>
                <a:spcPts val="1600"/>
              </a:spcBef>
              <a:spcAft>
                <a:spcPts val="0"/>
              </a:spcAft>
              <a:buNone/>
              <a:defRPr b="1" sz="1000">
                <a:solidFill>
                  <a:srgbClr val="EEEEEE"/>
                </a:solidFill>
              </a:defRPr>
            </a:lvl7pPr>
            <a:lvl8pPr lvl="7" rtl="0" algn="r">
              <a:spcBef>
                <a:spcPts val="1600"/>
              </a:spcBef>
              <a:spcAft>
                <a:spcPts val="0"/>
              </a:spcAft>
              <a:buNone/>
              <a:defRPr b="1" sz="1000">
                <a:solidFill>
                  <a:srgbClr val="EEEEEE"/>
                </a:solidFill>
              </a:defRPr>
            </a:lvl8pPr>
            <a:lvl9pPr lvl="8" rtl="0" algn="r">
              <a:spcBef>
                <a:spcPts val="1600"/>
              </a:spcBef>
              <a:spcAft>
                <a:spcPts val="1600"/>
              </a:spcAft>
              <a:buNone/>
              <a:defRPr b="1" sz="1000">
                <a:solidFill>
                  <a:srgbClr val="EEEEEE"/>
                </a:solidFill>
              </a:defRPr>
            </a:lvl9pPr>
          </a:lstStyle>
          <a:p/>
        </p:txBody>
      </p:sp>
      <p:sp>
        <p:nvSpPr>
          <p:cNvPr id="389" name="Google Shape;389;p54"/>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390" name="Google Shape;390;p54"/>
          <p:cNvSpPr txBox="1"/>
          <p:nvPr/>
        </p:nvSpPr>
        <p:spPr>
          <a:xfrm>
            <a:off x="915075" y="82963"/>
            <a:ext cx="15234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Proxima Nova"/>
                <a:ea typeface="Proxima Nova"/>
                <a:cs typeface="Proxima Nova"/>
                <a:sym typeface="Proxima Nova"/>
              </a:rPr>
              <a:t>Computers Out: </a:t>
            </a:r>
            <a:endParaRPr b="1" sz="1400">
              <a:solidFill>
                <a:schemeClr val="dk1"/>
              </a:solidFill>
              <a:latin typeface="Proxima Nova"/>
              <a:ea typeface="Proxima Nova"/>
              <a:cs typeface="Proxima Nova"/>
              <a:sym typeface="Proxima Nova"/>
            </a:endParaRPr>
          </a:p>
        </p:txBody>
      </p:sp>
      <p:pic>
        <p:nvPicPr>
          <p:cNvPr id="391" name="Google Shape;391;p54"/>
          <p:cNvPicPr preferRelativeResize="0"/>
          <p:nvPr/>
        </p:nvPicPr>
        <p:blipFill rotWithShape="1">
          <a:blip r:embed="rId3">
            <a:alphaModFix/>
          </a:blip>
          <a:srcRect b="45224" l="36467" r="36467" t="3343"/>
          <a:stretch/>
        </p:blipFill>
        <p:spPr>
          <a:xfrm>
            <a:off x="140850" y="82975"/>
            <a:ext cx="667574" cy="713575"/>
          </a:xfrm>
          <a:prstGeom prst="rect">
            <a:avLst/>
          </a:prstGeom>
          <a:noFill/>
          <a:ln>
            <a:noFill/>
          </a:ln>
        </p:spPr>
      </p:pic>
      <p:sp>
        <p:nvSpPr>
          <p:cNvPr id="392" name="Google Shape;392;p54"/>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93" name="Google Shape;393;p54"/>
          <p:cNvSpPr txBox="1"/>
          <p:nvPr>
            <p:ph idx="3"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394" name="Google Shape;394;p54"/>
          <p:cNvSpPr txBox="1"/>
          <p:nvPr>
            <p:ph type="title"/>
          </p:nvPr>
        </p:nvSpPr>
        <p:spPr>
          <a:xfrm>
            <a:off x="908850" y="2495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Guided Walk-Through">
  <p:cSld name="TITLE_AND_BODY_1_2_2_2_1_1_1_1">
    <p:spTree>
      <p:nvGrpSpPr>
        <p:cNvPr id="395" name="Shape 395"/>
        <p:cNvGrpSpPr/>
        <p:nvPr/>
      </p:nvGrpSpPr>
      <p:grpSpPr>
        <a:xfrm>
          <a:off x="0" y="0"/>
          <a:ext cx="0" cy="0"/>
          <a:chOff x="0" y="0"/>
          <a:chExt cx="0" cy="0"/>
        </a:xfrm>
      </p:grpSpPr>
      <p:sp>
        <p:nvSpPr>
          <p:cNvPr id="396" name="Google Shape;396;p55"/>
          <p:cNvSpPr/>
          <p:nvPr/>
        </p:nvSpPr>
        <p:spPr>
          <a:xfrm>
            <a:off x="125" y="-4750"/>
            <a:ext cx="9144000" cy="801300"/>
          </a:xfrm>
          <a:prstGeom prst="rect">
            <a:avLst/>
          </a:prstGeom>
          <a:solidFill>
            <a:srgbClr val="0D83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55"/>
          <p:cNvPicPr preferRelativeResize="0"/>
          <p:nvPr/>
        </p:nvPicPr>
        <p:blipFill>
          <a:blip r:embed="rId2">
            <a:alphaModFix/>
          </a:blip>
          <a:stretch>
            <a:fillRect/>
          </a:stretch>
        </p:blipFill>
        <p:spPr>
          <a:xfrm>
            <a:off x="8646174" y="207850"/>
            <a:ext cx="392917" cy="392917"/>
          </a:xfrm>
          <a:prstGeom prst="rect">
            <a:avLst/>
          </a:prstGeom>
          <a:noFill/>
          <a:ln>
            <a:noFill/>
          </a:ln>
        </p:spPr>
      </p:pic>
      <p:sp>
        <p:nvSpPr>
          <p:cNvPr id="398" name="Google Shape;398;p55"/>
          <p:cNvSpPr txBox="1"/>
          <p:nvPr>
            <p:ph idx="1" type="subTitle"/>
          </p:nvPr>
        </p:nvSpPr>
        <p:spPr>
          <a:xfrm>
            <a:off x="7309980" y="231500"/>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chemeClr val="lt1"/>
                </a:solidFill>
              </a:defRPr>
            </a:lvl1pPr>
            <a:lvl2pPr lvl="1" rtl="0" algn="r">
              <a:spcBef>
                <a:spcPts val="1600"/>
              </a:spcBef>
              <a:spcAft>
                <a:spcPts val="0"/>
              </a:spcAft>
              <a:buNone/>
              <a:defRPr b="1" sz="1000">
                <a:solidFill>
                  <a:schemeClr val="lt1"/>
                </a:solidFill>
              </a:defRPr>
            </a:lvl2pPr>
            <a:lvl3pPr lvl="2" rtl="0" algn="r">
              <a:spcBef>
                <a:spcPts val="1600"/>
              </a:spcBef>
              <a:spcAft>
                <a:spcPts val="0"/>
              </a:spcAft>
              <a:buNone/>
              <a:defRPr b="1" sz="1000">
                <a:solidFill>
                  <a:schemeClr val="lt1"/>
                </a:solidFill>
              </a:defRPr>
            </a:lvl3pPr>
            <a:lvl4pPr lvl="3" rtl="0" algn="r">
              <a:spcBef>
                <a:spcPts val="1600"/>
              </a:spcBef>
              <a:spcAft>
                <a:spcPts val="0"/>
              </a:spcAft>
              <a:buNone/>
              <a:defRPr b="1" sz="1000">
                <a:solidFill>
                  <a:schemeClr val="lt1"/>
                </a:solidFill>
              </a:defRPr>
            </a:lvl4pPr>
            <a:lvl5pPr lvl="4" rtl="0" algn="r">
              <a:spcBef>
                <a:spcPts val="1600"/>
              </a:spcBef>
              <a:spcAft>
                <a:spcPts val="0"/>
              </a:spcAft>
              <a:buNone/>
              <a:defRPr b="1" sz="1000">
                <a:solidFill>
                  <a:schemeClr val="lt1"/>
                </a:solidFill>
              </a:defRPr>
            </a:lvl5pPr>
            <a:lvl6pPr lvl="5" rtl="0" algn="r">
              <a:spcBef>
                <a:spcPts val="1600"/>
              </a:spcBef>
              <a:spcAft>
                <a:spcPts val="0"/>
              </a:spcAft>
              <a:buNone/>
              <a:defRPr b="1" sz="1000">
                <a:solidFill>
                  <a:schemeClr val="lt1"/>
                </a:solidFill>
              </a:defRPr>
            </a:lvl6pPr>
            <a:lvl7pPr lvl="6" rtl="0" algn="r">
              <a:spcBef>
                <a:spcPts val="1600"/>
              </a:spcBef>
              <a:spcAft>
                <a:spcPts val="0"/>
              </a:spcAft>
              <a:buNone/>
              <a:defRPr b="1" sz="1000">
                <a:solidFill>
                  <a:schemeClr val="lt1"/>
                </a:solidFill>
              </a:defRPr>
            </a:lvl7pPr>
            <a:lvl8pPr lvl="7" rtl="0" algn="r">
              <a:spcBef>
                <a:spcPts val="1600"/>
              </a:spcBef>
              <a:spcAft>
                <a:spcPts val="0"/>
              </a:spcAft>
              <a:buNone/>
              <a:defRPr b="1" sz="1000">
                <a:solidFill>
                  <a:schemeClr val="lt1"/>
                </a:solidFill>
              </a:defRPr>
            </a:lvl8pPr>
            <a:lvl9pPr lvl="8" rtl="0" algn="r">
              <a:spcBef>
                <a:spcPts val="1600"/>
              </a:spcBef>
              <a:spcAft>
                <a:spcPts val="1600"/>
              </a:spcAft>
              <a:buNone/>
              <a:defRPr b="1" sz="1000">
                <a:solidFill>
                  <a:schemeClr val="lt1"/>
                </a:solidFill>
              </a:defRPr>
            </a:lvl9pPr>
          </a:lstStyle>
          <a:p/>
        </p:txBody>
      </p:sp>
      <p:sp>
        <p:nvSpPr>
          <p:cNvPr id="399" name="Google Shape;399;p5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400" name="Google Shape;400;p55"/>
          <p:cNvSpPr txBox="1"/>
          <p:nvPr>
            <p:ph type="title"/>
          </p:nvPr>
        </p:nvSpPr>
        <p:spPr>
          <a:xfrm>
            <a:off x="880585" y="22150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401" name="Google Shape;401;p55"/>
          <p:cNvSpPr txBox="1"/>
          <p:nvPr/>
        </p:nvSpPr>
        <p:spPr>
          <a:xfrm>
            <a:off x="908850" y="53300"/>
            <a:ext cx="25548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lt1"/>
                </a:solidFill>
                <a:latin typeface="Proxima Nova"/>
                <a:ea typeface="Proxima Nova"/>
                <a:cs typeface="Proxima Nova"/>
                <a:sym typeface="Proxima Nova"/>
              </a:rPr>
              <a:t>Guided Walk-Through:</a:t>
            </a:r>
            <a:endParaRPr b="1" sz="1400">
              <a:solidFill>
                <a:schemeClr val="lt1"/>
              </a:solidFill>
              <a:latin typeface="Proxima Nova"/>
              <a:ea typeface="Proxima Nova"/>
              <a:cs typeface="Proxima Nova"/>
              <a:sym typeface="Proxima Nova"/>
            </a:endParaRPr>
          </a:p>
        </p:txBody>
      </p:sp>
      <p:sp>
        <p:nvSpPr>
          <p:cNvPr id="402" name="Google Shape;402;p55"/>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3" name="Google Shape;403;p55"/>
          <p:cNvSpPr txBox="1"/>
          <p:nvPr>
            <p:ph idx="3"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404" name="Google Shape;404;p55"/>
          <p:cNvPicPr preferRelativeResize="0"/>
          <p:nvPr/>
        </p:nvPicPr>
        <p:blipFill rotWithShape="1">
          <a:blip r:embed="rId3">
            <a:alphaModFix/>
          </a:blip>
          <a:srcRect b="10738" l="0" r="0" t="0"/>
          <a:stretch/>
        </p:blipFill>
        <p:spPr>
          <a:xfrm>
            <a:off x="42025" y="269745"/>
            <a:ext cx="866825" cy="526804"/>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Discussion Prompt">
  <p:cSld name="TITLE_AND_BODY_1_2_2_2_1_1_1_1_1">
    <p:spTree>
      <p:nvGrpSpPr>
        <p:cNvPr id="405" name="Shape 405"/>
        <p:cNvGrpSpPr/>
        <p:nvPr/>
      </p:nvGrpSpPr>
      <p:grpSpPr>
        <a:xfrm>
          <a:off x="0" y="0"/>
          <a:ext cx="0" cy="0"/>
          <a:chOff x="0" y="0"/>
          <a:chExt cx="0" cy="0"/>
        </a:xfrm>
      </p:grpSpPr>
      <p:sp>
        <p:nvSpPr>
          <p:cNvPr id="406" name="Google Shape;406;p56"/>
          <p:cNvSpPr/>
          <p:nvPr/>
        </p:nvSpPr>
        <p:spPr>
          <a:xfrm>
            <a:off x="125" y="-4750"/>
            <a:ext cx="9144000" cy="801300"/>
          </a:xfrm>
          <a:prstGeom prst="rect">
            <a:avLst/>
          </a:prstGeom>
          <a:solidFill>
            <a:srgbClr val="710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6"/>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408" name="Google Shape;408;p56"/>
          <p:cNvSpPr txBox="1"/>
          <p:nvPr/>
        </p:nvSpPr>
        <p:spPr>
          <a:xfrm>
            <a:off x="996775" y="36125"/>
            <a:ext cx="25548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lt1"/>
                </a:solidFill>
                <a:latin typeface="Proxima Nova"/>
                <a:ea typeface="Proxima Nova"/>
                <a:cs typeface="Proxima Nova"/>
                <a:sym typeface="Proxima Nova"/>
              </a:rPr>
              <a:t>Discussion: </a:t>
            </a:r>
            <a:endParaRPr b="1" sz="1400">
              <a:solidFill>
                <a:schemeClr val="lt1"/>
              </a:solidFill>
              <a:latin typeface="Proxima Nova"/>
              <a:ea typeface="Proxima Nova"/>
              <a:cs typeface="Proxima Nova"/>
              <a:sym typeface="Proxima Nova"/>
            </a:endParaRPr>
          </a:p>
        </p:txBody>
      </p:sp>
      <p:sp>
        <p:nvSpPr>
          <p:cNvPr id="409" name="Google Shape;409;p56"/>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410" name="Google Shape;410;p56"/>
          <p:cNvSpPr txBox="1"/>
          <p:nvPr>
            <p:ph type="title"/>
          </p:nvPr>
        </p:nvSpPr>
        <p:spPr>
          <a:xfrm>
            <a:off x="990539" y="200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411" name="Google Shape;411;p56"/>
          <p:cNvSpPr txBox="1"/>
          <p:nvPr>
            <p:ph idx="1"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412" name="Google Shape;412;p56"/>
          <p:cNvPicPr preferRelativeResize="0"/>
          <p:nvPr/>
        </p:nvPicPr>
        <p:blipFill rotWithShape="1">
          <a:blip r:embed="rId2">
            <a:alphaModFix/>
          </a:blip>
          <a:srcRect b="5944" l="0" r="0" t="0"/>
          <a:stretch/>
        </p:blipFill>
        <p:spPr>
          <a:xfrm>
            <a:off x="27525" y="137400"/>
            <a:ext cx="963025" cy="659150"/>
          </a:xfrm>
          <a:prstGeom prst="rect">
            <a:avLst/>
          </a:prstGeom>
          <a:noFill/>
          <a:ln>
            <a:noFill/>
          </a:ln>
        </p:spPr>
      </p:pic>
      <p:pic>
        <p:nvPicPr>
          <p:cNvPr id="413" name="Google Shape;413;p56"/>
          <p:cNvPicPr preferRelativeResize="0"/>
          <p:nvPr/>
        </p:nvPicPr>
        <p:blipFill>
          <a:blip r:embed="rId3">
            <a:alphaModFix/>
          </a:blip>
          <a:stretch>
            <a:fillRect/>
          </a:stretch>
        </p:blipFill>
        <p:spPr>
          <a:xfrm>
            <a:off x="8646174" y="207850"/>
            <a:ext cx="392917" cy="392917"/>
          </a:xfrm>
          <a:prstGeom prst="rect">
            <a:avLst/>
          </a:prstGeom>
          <a:noFill/>
          <a:ln>
            <a:noFill/>
          </a:ln>
        </p:spPr>
      </p:pic>
      <p:sp>
        <p:nvSpPr>
          <p:cNvPr id="414" name="Google Shape;414;p56"/>
          <p:cNvSpPr txBox="1"/>
          <p:nvPr>
            <p:ph idx="3" type="subTitle"/>
          </p:nvPr>
        </p:nvSpPr>
        <p:spPr>
          <a:xfrm>
            <a:off x="7309980" y="231500"/>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chemeClr val="lt1"/>
                </a:solidFill>
              </a:defRPr>
            </a:lvl1pPr>
            <a:lvl2pPr lvl="1" rtl="0" algn="r">
              <a:spcBef>
                <a:spcPts val="1600"/>
              </a:spcBef>
              <a:spcAft>
                <a:spcPts val="0"/>
              </a:spcAft>
              <a:buNone/>
              <a:defRPr b="1" sz="1000">
                <a:solidFill>
                  <a:schemeClr val="lt1"/>
                </a:solidFill>
              </a:defRPr>
            </a:lvl2pPr>
            <a:lvl3pPr lvl="2" rtl="0" algn="r">
              <a:spcBef>
                <a:spcPts val="1600"/>
              </a:spcBef>
              <a:spcAft>
                <a:spcPts val="0"/>
              </a:spcAft>
              <a:buNone/>
              <a:defRPr b="1" sz="1000">
                <a:solidFill>
                  <a:schemeClr val="lt1"/>
                </a:solidFill>
              </a:defRPr>
            </a:lvl3pPr>
            <a:lvl4pPr lvl="3" rtl="0" algn="r">
              <a:spcBef>
                <a:spcPts val="1600"/>
              </a:spcBef>
              <a:spcAft>
                <a:spcPts val="0"/>
              </a:spcAft>
              <a:buNone/>
              <a:defRPr b="1" sz="1000">
                <a:solidFill>
                  <a:schemeClr val="lt1"/>
                </a:solidFill>
              </a:defRPr>
            </a:lvl4pPr>
            <a:lvl5pPr lvl="4" rtl="0" algn="r">
              <a:spcBef>
                <a:spcPts val="1600"/>
              </a:spcBef>
              <a:spcAft>
                <a:spcPts val="0"/>
              </a:spcAft>
              <a:buNone/>
              <a:defRPr b="1" sz="1000">
                <a:solidFill>
                  <a:schemeClr val="lt1"/>
                </a:solidFill>
              </a:defRPr>
            </a:lvl5pPr>
            <a:lvl6pPr lvl="5" rtl="0" algn="r">
              <a:spcBef>
                <a:spcPts val="1600"/>
              </a:spcBef>
              <a:spcAft>
                <a:spcPts val="0"/>
              </a:spcAft>
              <a:buNone/>
              <a:defRPr b="1" sz="1000">
                <a:solidFill>
                  <a:schemeClr val="lt1"/>
                </a:solidFill>
              </a:defRPr>
            </a:lvl6pPr>
            <a:lvl7pPr lvl="6" rtl="0" algn="r">
              <a:spcBef>
                <a:spcPts val="1600"/>
              </a:spcBef>
              <a:spcAft>
                <a:spcPts val="0"/>
              </a:spcAft>
              <a:buNone/>
              <a:defRPr b="1" sz="1000">
                <a:solidFill>
                  <a:schemeClr val="lt1"/>
                </a:solidFill>
              </a:defRPr>
            </a:lvl7pPr>
            <a:lvl8pPr lvl="7" rtl="0" algn="r">
              <a:spcBef>
                <a:spcPts val="1600"/>
              </a:spcBef>
              <a:spcAft>
                <a:spcPts val="0"/>
              </a:spcAft>
              <a:buNone/>
              <a:defRPr b="1" sz="1000">
                <a:solidFill>
                  <a:schemeClr val="lt1"/>
                </a:solidFill>
              </a:defRPr>
            </a:lvl8pPr>
            <a:lvl9pPr lvl="8" rtl="0" algn="r">
              <a:spcBef>
                <a:spcPts val="1600"/>
              </a:spcBef>
              <a:spcAft>
                <a:spcPts val="1600"/>
              </a:spcAft>
              <a:buNone/>
              <a:defRPr b="1" sz="1000">
                <a:solidFill>
                  <a:schemeClr val="lt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Example or case study">
  <p:cSld name="BLANK_2">
    <p:spTree>
      <p:nvGrpSpPr>
        <p:cNvPr id="415" name="Shape 415"/>
        <p:cNvGrpSpPr/>
        <p:nvPr/>
      </p:nvGrpSpPr>
      <p:grpSpPr>
        <a:xfrm>
          <a:off x="0" y="0"/>
          <a:ext cx="0" cy="0"/>
          <a:chOff x="0" y="0"/>
          <a:chExt cx="0" cy="0"/>
        </a:xfrm>
      </p:grpSpPr>
      <p:sp>
        <p:nvSpPr>
          <p:cNvPr id="416" name="Google Shape;416;p57"/>
          <p:cNvSpPr/>
          <p:nvPr/>
        </p:nvSpPr>
        <p:spPr>
          <a:xfrm>
            <a:off x="125" y="-4750"/>
            <a:ext cx="9144000" cy="801300"/>
          </a:xfrm>
          <a:prstGeom prst="rect">
            <a:avLst/>
          </a:prstGeom>
          <a:solidFill>
            <a:srgbClr val="0076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7"/>
          <p:cNvSpPr txBox="1"/>
          <p:nvPr>
            <p:ph idx="1" type="body"/>
          </p:nvPr>
        </p:nvSpPr>
        <p:spPr>
          <a:xfrm>
            <a:off x="495425" y="1084200"/>
            <a:ext cx="7332300" cy="2940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18" name="Google Shape;418;p57"/>
          <p:cNvSpPr txBox="1"/>
          <p:nvPr/>
        </p:nvSpPr>
        <p:spPr>
          <a:xfrm>
            <a:off x="804275" y="48025"/>
            <a:ext cx="23652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lt1"/>
                </a:solidFill>
                <a:latin typeface="Proxima Nova"/>
                <a:ea typeface="Proxima Nova"/>
                <a:cs typeface="Proxima Nova"/>
                <a:sym typeface="Proxima Nova"/>
              </a:rPr>
              <a:t>Real Cases: </a:t>
            </a:r>
            <a:endParaRPr b="1" sz="1400">
              <a:solidFill>
                <a:schemeClr val="lt1"/>
              </a:solidFill>
              <a:latin typeface="Proxima Nova"/>
              <a:ea typeface="Proxima Nova"/>
              <a:cs typeface="Proxima Nova"/>
              <a:sym typeface="Proxima Nova"/>
            </a:endParaRPr>
          </a:p>
        </p:txBody>
      </p:sp>
      <p:pic>
        <p:nvPicPr>
          <p:cNvPr id="419" name="Google Shape;419;p57"/>
          <p:cNvPicPr preferRelativeResize="0"/>
          <p:nvPr/>
        </p:nvPicPr>
        <p:blipFill rotWithShape="1">
          <a:blip r:embed="rId2">
            <a:alphaModFix/>
          </a:blip>
          <a:srcRect b="15782" l="0" r="0" t="0"/>
          <a:stretch/>
        </p:blipFill>
        <p:spPr>
          <a:xfrm>
            <a:off x="82625" y="136850"/>
            <a:ext cx="640384" cy="659700"/>
          </a:xfrm>
          <a:prstGeom prst="rect">
            <a:avLst/>
          </a:prstGeom>
          <a:noFill/>
          <a:ln>
            <a:noFill/>
          </a:ln>
        </p:spPr>
      </p:pic>
      <p:sp>
        <p:nvSpPr>
          <p:cNvPr id="420" name="Google Shape;420;p57"/>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421" name="Google Shape;421;p57"/>
          <p:cNvSpPr txBox="1"/>
          <p:nvPr>
            <p:ph type="title"/>
          </p:nvPr>
        </p:nvSpPr>
        <p:spPr>
          <a:xfrm>
            <a:off x="770025" y="227900"/>
            <a:ext cx="56013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Trivia">
  <p:cSld name="TITLE_AND_BODY_2">
    <p:bg>
      <p:bgPr>
        <a:solidFill>
          <a:srgbClr val="222222"/>
        </a:solidFill>
      </p:bgPr>
    </p:bg>
    <p:spTree>
      <p:nvGrpSpPr>
        <p:cNvPr id="422" name="Shape 422"/>
        <p:cNvGrpSpPr/>
        <p:nvPr/>
      </p:nvGrpSpPr>
      <p:grpSpPr>
        <a:xfrm>
          <a:off x="0" y="0"/>
          <a:ext cx="0" cy="0"/>
          <a:chOff x="0" y="0"/>
          <a:chExt cx="0" cy="0"/>
        </a:xfrm>
      </p:grpSpPr>
      <p:sp>
        <p:nvSpPr>
          <p:cNvPr id="423" name="Google Shape;423;p58"/>
          <p:cNvSpPr txBox="1"/>
          <p:nvPr>
            <p:ph type="title"/>
          </p:nvPr>
        </p:nvSpPr>
        <p:spPr>
          <a:xfrm>
            <a:off x="368250" y="1086064"/>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600"/>
              <a:buNone/>
              <a:defRPr>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0"/>
              </a:spcBef>
              <a:spcAft>
                <a:spcPts val="0"/>
              </a:spcAft>
              <a:buClr>
                <a:schemeClr val="lt1"/>
              </a:buClr>
              <a:buSzPts val="2600"/>
              <a:buNone/>
              <a:defRPr>
                <a:solidFill>
                  <a:schemeClr val="lt1"/>
                </a:solidFill>
              </a:defRPr>
            </a:lvl3pPr>
            <a:lvl4pPr lvl="3" rtl="0">
              <a:spcBef>
                <a:spcPts val="0"/>
              </a:spcBef>
              <a:spcAft>
                <a:spcPts val="0"/>
              </a:spcAft>
              <a:buClr>
                <a:schemeClr val="lt1"/>
              </a:buClr>
              <a:buSzPts val="2600"/>
              <a:buNone/>
              <a:defRPr>
                <a:solidFill>
                  <a:schemeClr val="lt1"/>
                </a:solidFill>
              </a:defRPr>
            </a:lvl4pPr>
            <a:lvl5pPr lvl="4" rtl="0">
              <a:spcBef>
                <a:spcPts val="0"/>
              </a:spcBef>
              <a:spcAft>
                <a:spcPts val="0"/>
              </a:spcAft>
              <a:buClr>
                <a:schemeClr val="lt1"/>
              </a:buClr>
              <a:buSzPts val="2600"/>
              <a:buNone/>
              <a:defRPr>
                <a:solidFill>
                  <a:schemeClr val="lt1"/>
                </a:solidFill>
              </a:defRPr>
            </a:lvl5pPr>
            <a:lvl6pPr lvl="5" rtl="0">
              <a:spcBef>
                <a:spcPts val="0"/>
              </a:spcBef>
              <a:spcAft>
                <a:spcPts val="0"/>
              </a:spcAft>
              <a:buClr>
                <a:schemeClr val="lt1"/>
              </a:buClr>
              <a:buSzPts val="2600"/>
              <a:buNone/>
              <a:defRPr>
                <a:solidFill>
                  <a:schemeClr val="lt1"/>
                </a:solidFill>
              </a:defRPr>
            </a:lvl6pPr>
            <a:lvl7pPr lvl="6" rtl="0">
              <a:spcBef>
                <a:spcPts val="0"/>
              </a:spcBef>
              <a:spcAft>
                <a:spcPts val="0"/>
              </a:spcAft>
              <a:buClr>
                <a:schemeClr val="lt1"/>
              </a:buClr>
              <a:buSzPts val="2600"/>
              <a:buNone/>
              <a:defRPr>
                <a:solidFill>
                  <a:schemeClr val="lt1"/>
                </a:solidFill>
              </a:defRPr>
            </a:lvl7pPr>
            <a:lvl8pPr lvl="7" rtl="0">
              <a:spcBef>
                <a:spcPts val="0"/>
              </a:spcBef>
              <a:spcAft>
                <a:spcPts val="0"/>
              </a:spcAft>
              <a:buClr>
                <a:schemeClr val="lt1"/>
              </a:buClr>
              <a:buSzPts val="2600"/>
              <a:buNone/>
              <a:defRPr>
                <a:solidFill>
                  <a:schemeClr val="lt1"/>
                </a:solidFill>
              </a:defRPr>
            </a:lvl8pPr>
            <a:lvl9pPr lvl="8" rtl="0">
              <a:spcBef>
                <a:spcPts val="0"/>
              </a:spcBef>
              <a:spcAft>
                <a:spcPts val="0"/>
              </a:spcAft>
              <a:buClr>
                <a:schemeClr val="lt1"/>
              </a:buClr>
              <a:buSzPts val="2600"/>
              <a:buNone/>
              <a:defRPr>
                <a:solidFill>
                  <a:schemeClr val="lt1"/>
                </a:solidFill>
              </a:defRPr>
            </a:lvl9pPr>
          </a:lstStyle>
          <a:p/>
        </p:txBody>
      </p:sp>
      <p:sp>
        <p:nvSpPr>
          <p:cNvPr id="424" name="Google Shape;424;p58"/>
          <p:cNvSpPr txBox="1"/>
          <p:nvPr>
            <p:ph idx="1" type="subTitle"/>
          </p:nvPr>
        </p:nvSpPr>
        <p:spPr>
          <a:xfrm>
            <a:off x="390900" y="2222372"/>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425" name="Google Shape;425;p58"/>
          <p:cNvSpPr/>
          <p:nvPr/>
        </p:nvSpPr>
        <p:spPr>
          <a:xfrm>
            <a:off x="7525125" y="1"/>
            <a:ext cx="1449900" cy="588000"/>
          </a:xfrm>
          <a:prstGeom prst="roundRect">
            <a:avLst>
              <a:gd fmla="val 0" name="adj"/>
            </a:avLst>
          </a:prstGeom>
          <a:solidFill>
            <a:srgbClr val="E51B24"/>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426" name="Google Shape;426;p58"/>
          <p:cNvSpPr txBox="1"/>
          <p:nvPr>
            <p:ph idx="2" type="subTitle"/>
          </p:nvPr>
        </p:nvSpPr>
        <p:spPr>
          <a:xfrm>
            <a:off x="7600975" y="97200"/>
            <a:ext cx="15045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p:txBody>
      </p:sp>
      <p:sp>
        <p:nvSpPr>
          <p:cNvPr id="427" name="Google Shape;427;p58"/>
          <p:cNvSpPr txBox="1"/>
          <p:nvPr>
            <p:ph idx="3" type="subTitle"/>
          </p:nvPr>
        </p:nvSpPr>
        <p:spPr>
          <a:xfrm>
            <a:off x="390900" y="2800222"/>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428" name="Google Shape;428;p58"/>
          <p:cNvSpPr txBox="1"/>
          <p:nvPr>
            <p:ph idx="4" type="subTitle"/>
          </p:nvPr>
        </p:nvSpPr>
        <p:spPr>
          <a:xfrm>
            <a:off x="390900" y="3378072"/>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429" name="Google Shape;429;p58"/>
          <p:cNvSpPr txBox="1"/>
          <p:nvPr>
            <p:ph idx="5" type="subTitle"/>
          </p:nvPr>
        </p:nvSpPr>
        <p:spPr>
          <a:xfrm>
            <a:off x="390900" y="3918597"/>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430" name="Google Shape;430;p58"/>
          <p:cNvSpPr txBox="1"/>
          <p:nvPr/>
        </p:nvSpPr>
        <p:spPr>
          <a:xfrm>
            <a:off x="442151" y="106224"/>
            <a:ext cx="51975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2"/>
                </a:solidFill>
                <a:latin typeface="Proxima Nova"/>
                <a:ea typeface="Proxima Nova"/>
                <a:cs typeface="Proxima Nova"/>
                <a:sym typeface="Proxima Nova"/>
              </a:rPr>
              <a:t>Trivia!</a:t>
            </a:r>
            <a:endParaRPr sz="1400">
              <a:solidFill>
                <a:schemeClr val="lt2"/>
              </a:solidFill>
              <a:latin typeface="Proxima Nova"/>
              <a:ea typeface="Proxima Nova"/>
              <a:cs typeface="Proxima Nova"/>
              <a:sym typeface="Proxima Nova"/>
            </a:endParaRPr>
          </a:p>
        </p:txBody>
      </p:sp>
      <p:sp>
        <p:nvSpPr>
          <p:cNvPr id="431" name="Google Shape;431;p58"/>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info ">
  <p:cSld name="CUSTOM_12">
    <p:spTree>
      <p:nvGrpSpPr>
        <p:cNvPr id="432" name="Shape 432"/>
        <p:cNvGrpSpPr/>
        <p:nvPr/>
      </p:nvGrpSpPr>
      <p:grpSpPr>
        <a:xfrm>
          <a:off x="0" y="0"/>
          <a:ext cx="0" cy="0"/>
          <a:chOff x="0" y="0"/>
          <a:chExt cx="0" cy="0"/>
        </a:xfrm>
      </p:grpSpPr>
      <p:sp>
        <p:nvSpPr>
          <p:cNvPr id="433" name="Google Shape;433;p59"/>
          <p:cNvSpPr/>
          <p:nvPr/>
        </p:nvSpPr>
        <p:spPr>
          <a:xfrm>
            <a:off x="50" y="0"/>
            <a:ext cx="4572000" cy="5143500"/>
          </a:xfrm>
          <a:prstGeom prst="rect">
            <a:avLst/>
          </a:prstGeom>
          <a:solidFill>
            <a:srgbClr val="0D83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u="sng">
              <a:solidFill>
                <a:schemeClr val="dk1"/>
              </a:solidFill>
            </a:endParaRPr>
          </a:p>
        </p:txBody>
      </p:sp>
      <p:sp>
        <p:nvSpPr>
          <p:cNvPr id="434" name="Google Shape;434;p59"/>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sp>
        <p:nvSpPr>
          <p:cNvPr id="435" name="Google Shape;435;p59"/>
          <p:cNvSpPr txBox="1"/>
          <p:nvPr>
            <p:ph type="title"/>
          </p:nvPr>
        </p:nvSpPr>
        <p:spPr>
          <a:xfrm>
            <a:off x="320735"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436" name="Google Shape;436;p59"/>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59"/>
          <p:cNvSpPr txBox="1"/>
          <p:nvPr>
            <p:ph idx="1" type="subTitle"/>
          </p:nvPr>
        </p:nvSpPr>
        <p:spPr>
          <a:xfrm>
            <a:off x="338755" y="1248110"/>
            <a:ext cx="37494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438" name="Google Shape;438;p59"/>
          <p:cNvSpPr txBox="1"/>
          <p:nvPr>
            <p:ph idx="3" type="body"/>
          </p:nvPr>
        </p:nvSpPr>
        <p:spPr>
          <a:xfrm>
            <a:off x="321850" y="2039865"/>
            <a:ext cx="3171600" cy="2808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39" name="Google Shape;439;p59"/>
          <p:cNvSpPr txBox="1"/>
          <p:nvPr>
            <p:ph idx="4" type="subTitle"/>
          </p:nvPr>
        </p:nvSpPr>
        <p:spPr>
          <a:xfrm>
            <a:off x="4864080" y="1248110"/>
            <a:ext cx="37494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40" name="Google Shape;440;p59"/>
          <p:cNvSpPr txBox="1"/>
          <p:nvPr>
            <p:ph idx="5" type="body"/>
          </p:nvPr>
        </p:nvSpPr>
        <p:spPr>
          <a:xfrm>
            <a:off x="4847175" y="2039865"/>
            <a:ext cx="3171600" cy="2808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41" name="Google Shape;441;p59"/>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nk Blank Slide">
  <p:cSld name="TITLE_AND_BODY_1_2_1_2_1_1_1_1_1_1">
    <p:spTree>
      <p:nvGrpSpPr>
        <p:cNvPr id="442" name="Shape 442"/>
        <p:cNvGrpSpPr/>
        <p:nvPr/>
      </p:nvGrpSpPr>
      <p:grpSpPr>
        <a:xfrm>
          <a:off x="0" y="0"/>
          <a:ext cx="0" cy="0"/>
          <a:chOff x="0" y="0"/>
          <a:chExt cx="0" cy="0"/>
        </a:xfrm>
      </p:grpSpPr>
      <p:sp>
        <p:nvSpPr>
          <p:cNvPr id="443" name="Google Shape;443;p60"/>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
        <p:nvSpPr>
          <p:cNvPr id="444" name="Google Shape;444;p60"/>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A">
  <p:cSld name="TITLE_AND_BODY_1_2_1">
    <p:spTree>
      <p:nvGrpSpPr>
        <p:cNvPr id="445" name="Shape 445"/>
        <p:cNvGrpSpPr/>
        <p:nvPr/>
      </p:nvGrpSpPr>
      <p:grpSpPr>
        <a:xfrm>
          <a:off x="0" y="0"/>
          <a:ext cx="0" cy="0"/>
          <a:chOff x="0" y="0"/>
          <a:chExt cx="0" cy="0"/>
        </a:xfrm>
      </p:grpSpPr>
      <p:pic>
        <p:nvPicPr>
          <p:cNvPr descr="96540007 FINAL.jpg" id="446" name="Google Shape;446;p61"/>
          <p:cNvPicPr preferRelativeResize="0"/>
          <p:nvPr/>
        </p:nvPicPr>
        <p:blipFill rotWithShape="1">
          <a:blip r:embed="rId2">
            <a:alphaModFix/>
          </a:blip>
          <a:srcRect b="13582" l="0" r="5024" t="5856"/>
          <a:stretch/>
        </p:blipFill>
        <p:spPr>
          <a:xfrm>
            <a:off x="0" y="0"/>
            <a:ext cx="9144004" cy="5143499"/>
          </a:xfrm>
          <a:prstGeom prst="rect">
            <a:avLst/>
          </a:prstGeom>
          <a:noFill/>
          <a:ln>
            <a:noFill/>
          </a:ln>
        </p:spPr>
      </p:pic>
      <p:sp>
        <p:nvSpPr>
          <p:cNvPr id="447" name="Google Shape;447;p61"/>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48" name="Google Shape;448;p61"/>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Blank">
  <p:cSld name="CUSTOM_8_1">
    <p:spTree>
      <p:nvGrpSpPr>
        <p:cNvPr id="46" name="Shape 46"/>
        <p:cNvGrpSpPr/>
        <p:nvPr/>
      </p:nvGrpSpPr>
      <p:grpSpPr>
        <a:xfrm>
          <a:off x="0" y="0"/>
          <a:ext cx="0" cy="0"/>
          <a:chOff x="0" y="0"/>
          <a:chExt cx="0" cy="0"/>
        </a:xfrm>
      </p:grpSpPr>
      <p:sp>
        <p:nvSpPr>
          <p:cNvPr id="47" name="Google Shape;47;p7"/>
          <p:cNvSpPr txBox="1"/>
          <p:nvPr>
            <p:ph idx="12" type="sldNum"/>
          </p:nvPr>
        </p:nvSpPr>
        <p:spPr>
          <a:xfrm>
            <a:off x="457200" y="4662725"/>
            <a:ext cx="23721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8" name="Google Shape;48;p7"/>
          <p:cNvSpPr/>
          <p:nvPr/>
        </p:nvSpPr>
        <p:spPr>
          <a:xfrm>
            <a:off x="90225" y="4502825"/>
            <a:ext cx="2454300" cy="55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7"/>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Blank 1">
  <p:cSld name="CUSTOM_8_2">
    <p:spTree>
      <p:nvGrpSpPr>
        <p:cNvPr id="449" name="Shape 449"/>
        <p:cNvGrpSpPr/>
        <p:nvPr/>
      </p:nvGrpSpPr>
      <p:grpSpPr>
        <a:xfrm>
          <a:off x="0" y="0"/>
          <a:ext cx="0" cy="0"/>
          <a:chOff x="0" y="0"/>
          <a:chExt cx="0" cy="0"/>
        </a:xfrm>
      </p:grpSpPr>
      <p:sp>
        <p:nvSpPr>
          <p:cNvPr id="450" name="Google Shape;450;p62"/>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I">
  <p:cSld name="TITLE_AND_BODY_1_2_1_3_1_1">
    <p:spTree>
      <p:nvGrpSpPr>
        <p:cNvPr id="451" name="Shape 451"/>
        <p:cNvGrpSpPr/>
        <p:nvPr/>
      </p:nvGrpSpPr>
      <p:grpSpPr>
        <a:xfrm>
          <a:off x="0" y="0"/>
          <a:ext cx="0" cy="0"/>
          <a:chOff x="0" y="0"/>
          <a:chExt cx="0" cy="0"/>
        </a:xfrm>
      </p:grpSpPr>
      <p:pic>
        <p:nvPicPr>
          <p:cNvPr id="452" name="Google Shape;452;p63"/>
          <p:cNvPicPr preferRelativeResize="0"/>
          <p:nvPr/>
        </p:nvPicPr>
        <p:blipFill>
          <a:blip r:embed="rId2">
            <a:alphaModFix/>
          </a:blip>
          <a:stretch>
            <a:fillRect/>
          </a:stretch>
        </p:blipFill>
        <p:spPr>
          <a:xfrm>
            <a:off x="0" y="0"/>
            <a:ext cx="9128124" cy="5141133"/>
          </a:xfrm>
          <a:prstGeom prst="rect">
            <a:avLst/>
          </a:prstGeom>
          <a:noFill/>
          <a:ln>
            <a:noFill/>
          </a:ln>
        </p:spPr>
      </p:pic>
      <p:sp>
        <p:nvSpPr>
          <p:cNvPr id="453" name="Google Shape;453;p63"/>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600"/>
              <a:buNone/>
              <a:defRPr>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0"/>
              </a:spcBef>
              <a:spcAft>
                <a:spcPts val="0"/>
              </a:spcAft>
              <a:buClr>
                <a:schemeClr val="lt1"/>
              </a:buClr>
              <a:buSzPts val="2600"/>
              <a:buNone/>
              <a:defRPr>
                <a:solidFill>
                  <a:schemeClr val="lt1"/>
                </a:solidFill>
              </a:defRPr>
            </a:lvl3pPr>
            <a:lvl4pPr lvl="3" rtl="0">
              <a:spcBef>
                <a:spcPts val="0"/>
              </a:spcBef>
              <a:spcAft>
                <a:spcPts val="0"/>
              </a:spcAft>
              <a:buClr>
                <a:schemeClr val="lt1"/>
              </a:buClr>
              <a:buSzPts val="2600"/>
              <a:buNone/>
              <a:defRPr>
                <a:solidFill>
                  <a:schemeClr val="lt1"/>
                </a:solidFill>
              </a:defRPr>
            </a:lvl4pPr>
            <a:lvl5pPr lvl="4" rtl="0">
              <a:spcBef>
                <a:spcPts val="0"/>
              </a:spcBef>
              <a:spcAft>
                <a:spcPts val="0"/>
              </a:spcAft>
              <a:buClr>
                <a:schemeClr val="lt1"/>
              </a:buClr>
              <a:buSzPts val="2600"/>
              <a:buNone/>
              <a:defRPr>
                <a:solidFill>
                  <a:schemeClr val="lt1"/>
                </a:solidFill>
              </a:defRPr>
            </a:lvl5pPr>
            <a:lvl6pPr lvl="5" rtl="0">
              <a:spcBef>
                <a:spcPts val="0"/>
              </a:spcBef>
              <a:spcAft>
                <a:spcPts val="0"/>
              </a:spcAft>
              <a:buClr>
                <a:schemeClr val="lt1"/>
              </a:buClr>
              <a:buSzPts val="2600"/>
              <a:buNone/>
              <a:defRPr>
                <a:solidFill>
                  <a:schemeClr val="lt1"/>
                </a:solidFill>
              </a:defRPr>
            </a:lvl6pPr>
            <a:lvl7pPr lvl="6" rtl="0">
              <a:spcBef>
                <a:spcPts val="0"/>
              </a:spcBef>
              <a:spcAft>
                <a:spcPts val="0"/>
              </a:spcAft>
              <a:buClr>
                <a:schemeClr val="lt1"/>
              </a:buClr>
              <a:buSzPts val="2600"/>
              <a:buNone/>
              <a:defRPr>
                <a:solidFill>
                  <a:schemeClr val="lt1"/>
                </a:solidFill>
              </a:defRPr>
            </a:lvl7pPr>
            <a:lvl8pPr lvl="7" rtl="0">
              <a:spcBef>
                <a:spcPts val="0"/>
              </a:spcBef>
              <a:spcAft>
                <a:spcPts val="0"/>
              </a:spcAft>
              <a:buClr>
                <a:schemeClr val="lt1"/>
              </a:buClr>
              <a:buSzPts val="2600"/>
              <a:buNone/>
              <a:defRPr>
                <a:solidFill>
                  <a:schemeClr val="lt1"/>
                </a:solidFill>
              </a:defRPr>
            </a:lvl8pPr>
            <a:lvl9pPr lvl="8" rtl="0">
              <a:spcBef>
                <a:spcPts val="0"/>
              </a:spcBef>
              <a:spcAft>
                <a:spcPts val="0"/>
              </a:spcAft>
              <a:buClr>
                <a:schemeClr val="lt1"/>
              </a:buClr>
              <a:buSzPts val="2600"/>
              <a:buNone/>
              <a:defRPr>
                <a:solidFill>
                  <a:schemeClr val="lt1"/>
                </a:solidFill>
              </a:defRPr>
            </a:lvl9pPr>
          </a:lstStyle>
          <a:p/>
        </p:txBody>
      </p:sp>
      <p:sp>
        <p:nvSpPr>
          <p:cNvPr id="454" name="Google Shape;454;p63"/>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Quote ">
  <p:cSld name="CUSTOM_4">
    <p:spTree>
      <p:nvGrpSpPr>
        <p:cNvPr id="50" name="Shape 50"/>
        <p:cNvGrpSpPr/>
        <p:nvPr/>
      </p:nvGrpSpPr>
      <p:grpSpPr>
        <a:xfrm>
          <a:off x="0" y="0"/>
          <a:ext cx="0" cy="0"/>
          <a:chOff x="0" y="0"/>
          <a:chExt cx="0" cy="0"/>
        </a:xfrm>
      </p:grpSpPr>
      <p:cxnSp>
        <p:nvCxnSpPr>
          <p:cNvPr id="51" name="Google Shape;51;p8"/>
          <p:cNvCxnSpPr/>
          <p:nvPr/>
        </p:nvCxnSpPr>
        <p:spPr>
          <a:xfrm>
            <a:off x="1399725" y="1863425"/>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52" name="Google Shape;52;p8"/>
          <p:cNvCxnSpPr/>
          <p:nvPr/>
        </p:nvCxnSpPr>
        <p:spPr>
          <a:xfrm>
            <a:off x="4913975" y="1863425"/>
            <a:ext cx="2638200" cy="0"/>
          </a:xfrm>
          <a:prstGeom prst="straightConnector1">
            <a:avLst/>
          </a:prstGeom>
          <a:noFill/>
          <a:ln cap="flat" cmpd="sng" w="9525">
            <a:solidFill>
              <a:srgbClr val="E41A23"/>
            </a:solidFill>
            <a:prstDash val="solid"/>
            <a:round/>
            <a:headEnd len="med" w="med" type="none"/>
            <a:tailEnd len="med" w="med" type="none"/>
          </a:ln>
        </p:spPr>
      </p:cxnSp>
      <p:sp>
        <p:nvSpPr>
          <p:cNvPr id="53" name="Google Shape;53;p8"/>
          <p:cNvSpPr txBox="1"/>
          <p:nvPr/>
        </p:nvSpPr>
        <p:spPr>
          <a:xfrm>
            <a:off x="4057900" y="1402025"/>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chemeClr val="accent5"/>
                </a:solidFill>
                <a:latin typeface="Proxima Nova"/>
                <a:ea typeface="Proxima Nova"/>
                <a:cs typeface="Proxima Nova"/>
                <a:sym typeface="Proxima Nova"/>
              </a:rPr>
              <a:t>“</a:t>
            </a:r>
            <a:endParaRPr sz="7200">
              <a:solidFill>
                <a:schemeClr val="accent5"/>
              </a:solidFill>
              <a:latin typeface="Proxima Nova"/>
              <a:ea typeface="Proxima Nova"/>
              <a:cs typeface="Proxima Nova"/>
              <a:sym typeface="Proxima Nova"/>
            </a:endParaRPr>
          </a:p>
        </p:txBody>
      </p:sp>
      <p:sp>
        <p:nvSpPr>
          <p:cNvPr id="54" name="Google Shape;54;p8"/>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rgbClr val="E41A23"/>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55" name="Google Shape;55;p8"/>
          <p:cNvSpPr txBox="1"/>
          <p:nvPr>
            <p:ph idx="1" type="subTitle"/>
          </p:nvPr>
        </p:nvSpPr>
        <p:spPr>
          <a:xfrm>
            <a:off x="2249725" y="3386656"/>
            <a:ext cx="4539600" cy="5565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100">
                <a:solidFill>
                  <a:srgbClr val="E51B24"/>
                </a:solidFill>
              </a:defRPr>
            </a:lvl1pPr>
            <a:lvl2pPr lvl="1" algn="ctr">
              <a:spcBef>
                <a:spcPts val="1600"/>
              </a:spcBef>
              <a:spcAft>
                <a:spcPts val="0"/>
              </a:spcAft>
              <a:buNone/>
              <a:defRPr>
                <a:solidFill>
                  <a:srgbClr val="E51B24"/>
                </a:solidFill>
              </a:defRPr>
            </a:lvl2pPr>
            <a:lvl3pPr lvl="2" algn="ctr">
              <a:spcBef>
                <a:spcPts val="1600"/>
              </a:spcBef>
              <a:spcAft>
                <a:spcPts val="0"/>
              </a:spcAft>
              <a:buNone/>
              <a:defRPr>
                <a:solidFill>
                  <a:srgbClr val="E51B24"/>
                </a:solidFill>
              </a:defRPr>
            </a:lvl3pPr>
            <a:lvl4pPr lvl="3" algn="ctr">
              <a:spcBef>
                <a:spcPts val="1600"/>
              </a:spcBef>
              <a:spcAft>
                <a:spcPts val="0"/>
              </a:spcAft>
              <a:buNone/>
              <a:defRPr>
                <a:solidFill>
                  <a:srgbClr val="E51B24"/>
                </a:solidFill>
              </a:defRPr>
            </a:lvl4pPr>
            <a:lvl5pPr lvl="4" algn="ctr">
              <a:spcBef>
                <a:spcPts val="1600"/>
              </a:spcBef>
              <a:spcAft>
                <a:spcPts val="0"/>
              </a:spcAft>
              <a:buNone/>
              <a:defRPr>
                <a:solidFill>
                  <a:srgbClr val="E51B24"/>
                </a:solidFill>
              </a:defRPr>
            </a:lvl5pPr>
            <a:lvl6pPr lvl="5" algn="ctr">
              <a:spcBef>
                <a:spcPts val="1600"/>
              </a:spcBef>
              <a:spcAft>
                <a:spcPts val="0"/>
              </a:spcAft>
              <a:buNone/>
              <a:defRPr>
                <a:solidFill>
                  <a:srgbClr val="E51B24"/>
                </a:solidFill>
              </a:defRPr>
            </a:lvl6pPr>
            <a:lvl7pPr lvl="6" algn="ctr">
              <a:spcBef>
                <a:spcPts val="1600"/>
              </a:spcBef>
              <a:spcAft>
                <a:spcPts val="0"/>
              </a:spcAft>
              <a:buNone/>
              <a:defRPr>
                <a:solidFill>
                  <a:srgbClr val="E51B24"/>
                </a:solidFill>
              </a:defRPr>
            </a:lvl7pPr>
            <a:lvl8pPr lvl="7" algn="ctr">
              <a:spcBef>
                <a:spcPts val="1600"/>
              </a:spcBef>
              <a:spcAft>
                <a:spcPts val="0"/>
              </a:spcAft>
              <a:buNone/>
              <a:defRPr>
                <a:solidFill>
                  <a:srgbClr val="E51B24"/>
                </a:solidFill>
              </a:defRPr>
            </a:lvl8pPr>
            <a:lvl9pPr lvl="8" algn="ctr">
              <a:spcBef>
                <a:spcPts val="1600"/>
              </a:spcBef>
              <a:spcAft>
                <a:spcPts val="1600"/>
              </a:spcAft>
              <a:buNone/>
              <a:defRPr>
                <a:solidFill>
                  <a:srgbClr val="E51B24"/>
                </a:solidFill>
              </a:defRPr>
            </a:lvl9pPr>
          </a:lstStyle>
          <a:p/>
        </p:txBody>
      </p:sp>
      <p:sp>
        <p:nvSpPr>
          <p:cNvPr id="56" name="Google Shape;56;p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Quote - No Attribution">
  <p:cSld name="CUSTOM_4_1">
    <p:spTree>
      <p:nvGrpSpPr>
        <p:cNvPr id="57" name="Shape 57"/>
        <p:cNvGrpSpPr/>
        <p:nvPr/>
      </p:nvGrpSpPr>
      <p:grpSpPr>
        <a:xfrm>
          <a:off x="0" y="0"/>
          <a:ext cx="0" cy="0"/>
          <a:chOff x="0" y="0"/>
          <a:chExt cx="0" cy="0"/>
        </a:xfrm>
      </p:grpSpPr>
      <p:cxnSp>
        <p:nvCxnSpPr>
          <p:cNvPr id="58" name="Google Shape;58;p9"/>
          <p:cNvCxnSpPr/>
          <p:nvPr/>
        </p:nvCxnSpPr>
        <p:spPr>
          <a:xfrm>
            <a:off x="1678950" y="1863425"/>
            <a:ext cx="5786100" cy="0"/>
          </a:xfrm>
          <a:prstGeom prst="straightConnector1">
            <a:avLst/>
          </a:prstGeom>
          <a:noFill/>
          <a:ln cap="flat" cmpd="sng" w="9525">
            <a:solidFill>
              <a:srgbClr val="E41A23"/>
            </a:solidFill>
            <a:prstDash val="solid"/>
            <a:round/>
            <a:headEnd len="med" w="med" type="none"/>
            <a:tailEnd len="med" w="med" type="none"/>
          </a:ln>
        </p:spPr>
      </p:cxnSp>
      <p:sp>
        <p:nvSpPr>
          <p:cNvPr id="59" name="Google Shape;59;p9"/>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Only">
  <p:cSld name="CUSTOM_6">
    <p:spTree>
      <p:nvGrpSpPr>
        <p:cNvPr id="61" name="Shape 61"/>
        <p:cNvGrpSpPr/>
        <p:nvPr/>
      </p:nvGrpSpPr>
      <p:grpSpPr>
        <a:xfrm>
          <a:off x="0" y="0"/>
          <a:ext cx="0" cy="0"/>
          <a:chOff x="0" y="0"/>
          <a:chExt cx="0" cy="0"/>
        </a:xfrm>
      </p:grpSpPr>
      <p:sp>
        <p:nvSpPr>
          <p:cNvPr id="62" name="Google Shape;62;p1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63" name="Google Shape;63;p1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64" name="Google Shape;64;p1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theme" Target="../theme/theme3.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2.xml"/><Relationship Id="rId22" Type="http://schemas.openxmlformats.org/officeDocument/2006/relationships/slideLayout" Target="../slideLayouts/slideLayout54.xml"/><Relationship Id="rId21" Type="http://schemas.openxmlformats.org/officeDocument/2006/relationships/slideLayout" Target="../slideLayouts/slideLayout53.xml"/><Relationship Id="rId24" Type="http://schemas.openxmlformats.org/officeDocument/2006/relationships/slideLayout" Target="../slideLayouts/slideLayout56.xml"/><Relationship Id="rId23" Type="http://schemas.openxmlformats.org/officeDocument/2006/relationships/slideLayout" Target="../slideLayouts/slideLayout55.xml"/><Relationship Id="rId1" Type="http://schemas.openxmlformats.org/officeDocument/2006/relationships/image" Target="../media/image24.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26" Type="http://schemas.openxmlformats.org/officeDocument/2006/relationships/slideLayout" Target="../slideLayouts/slideLayout58.xml"/><Relationship Id="rId25" Type="http://schemas.openxmlformats.org/officeDocument/2006/relationships/slideLayout" Target="../slideLayouts/slideLayout57.xml"/><Relationship Id="rId28" Type="http://schemas.openxmlformats.org/officeDocument/2006/relationships/slideLayout" Target="../slideLayouts/slideLayout60.xml"/><Relationship Id="rId27" Type="http://schemas.openxmlformats.org/officeDocument/2006/relationships/slideLayout" Target="../slideLayouts/slideLayout59.xml"/><Relationship Id="rId5" Type="http://schemas.openxmlformats.org/officeDocument/2006/relationships/slideLayout" Target="../slideLayouts/slideLayout37.xml"/><Relationship Id="rId6" Type="http://schemas.openxmlformats.org/officeDocument/2006/relationships/slideLayout" Target="../slideLayouts/slideLayout38.xml"/><Relationship Id="rId29" Type="http://schemas.openxmlformats.org/officeDocument/2006/relationships/slideLayout" Target="../slideLayouts/slideLayout61.xml"/><Relationship Id="rId7" Type="http://schemas.openxmlformats.org/officeDocument/2006/relationships/slideLayout" Target="../slideLayouts/slideLayout39.xml"/><Relationship Id="rId8" Type="http://schemas.openxmlformats.org/officeDocument/2006/relationships/slideLayout" Target="../slideLayouts/slideLayout40.xml"/><Relationship Id="rId30" Type="http://schemas.openxmlformats.org/officeDocument/2006/relationships/theme" Target="../theme/theme2.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19" Type="http://schemas.openxmlformats.org/officeDocument/2006/relationships/slideLayout" Target="../slideLayouts/slideLayout51.xml"/><Relationship Id="rId1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16425"/>
            <a:ext cx="8229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600"/>
              <a:buFont typeface="Proxima Nova"/>
              <a:buNone/>
              <a:defRPr b="1" sz="26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600"/>
              <a:buNone/>
              <a:defRPr sz="2600">
                <a:solidFill>
                  <a:schemeClr val="dk1"/>
                </a:solidFill>
              </a:defRPr>
            </a:lvl2pPr>
            <a:lvl3pPr lvl="2">
              <a:spcBef>
                <a:spcPts val="0"/>
              </a:spcBef>
              <a:spcAft>
                <a:spcPts val="0"/>
              </a:spcAft>
              <a:buClr>
                <a:schemeClr val="dk1"/>
              </a:buClr>
              <a:buSzPts val="2600"/>
              <a:buNone/>
              <a:defRPr sz="2600">
                <a:solidFill>
                  <a:schemeClr val="dk1"/>
                </a:solidFill>
              </a:defRPr>
            </a:lvl3pPr>
            <a:lvl4pPr lvl="3">
              <a:spcBef>
                <a:spcPts val="0"/>
              </a:spcBef>
              <a:spcAft>
                <a:spcPts val="0"/>
              </a:spcAft>
              <a:buClr>
                <a:schemeClr val="dk1"/>
              </a:buClr>
              <a:buSzPts val="2600"/>
              <a:buNone/>
              <a:defRPr sz="2600">
                <a:solidFill>
                  <a:schemeClr val="dk1"/>
                </a:solidFill>
              </a:defRPr>
            </a:lvl4pPr>
            <a:lvl5pPr lvl="4">
              <a:spcBef>
                <a:spcPts val="0"/>
              </a:spcBef>
              <a:spcAft>
                <a:spcPts val="0"/>
              </a:spcAft>
              <a:buClr>
                <a:schemeClr val="dk1"/>
              </a:buClr>
              <a:buSzPts val="2600"/>
              <a:buNone/>
              <a:defRPr sz="2600">
                <a:solidFill>
                  <a:schemeClr val="dk1"/>
                </a:solidFill>
              </a:defRPr>
            </a:lvl5pPr>
            <a:lvl6pPr lvl="5">
              <a:spcBef>
                <a:spcPts val="0"/>
              </a:spcBef>
              <a:spcAft>
                <a:spcPts val="0"/>
              </a:spcAft>
              <a:buClr>
                <a:schemeClr val="dk1"/>
              </a:buClr>
              <a:buSzPts val="2600"/>
              <a:buNone/>
              <a:defRPr sz="2600">
                <a:solidFill>
                  <a:schemeClr val="dk1"/>
                </a:solidFill>
              </a:defRPr>
            </a:lvl6pPr>
            <a:lvl7pPr lvl="6">
              <a:spcBef>
                <a:spcPts val="0"/>
              </a:spcBef>
              <a:spcAft>
                <a:spcPts val="0"/>
              </a:spcAft>
              <a:buClr>
                <a:schemeClr val="dk1"/>
              </a:buClr>
              <a:buSzPts val="2600"/>
              <a:buNone/>
              <a:defRPr sz="2600">
                <a:solidFill>
                  <a:schemeClr val="dk1"/>
                </a:solidFill>
              </a:defRPr>
            </a:lvl7pPr>
            <a:lvl8pPr lvl="7">
              <a:spcBef>
                <a:spcPts val="0"/>
              </a:spcBef>
              <a:spcAft>
                <a:spcPts val="0"/>
              </a:spcAft>
              <a:buClr>
                <a:schemeClr val="dk1"/>
              </a:buClr>
              <a:buSzPts val="2600"/>
              <a:buNone/>
              <a:defRPr sz="2600">
                <a:solidFill>
                  <a:schemeClr val="dk1"/>
                </a:solidFill>
              </a:defRPr>
            </a:lvl8pPr>
            <a:lvl9pPr lvl="8">
              <a:spcBef>
                <a:spcPts val="0"/>
              </a:spcBef>
              <a:spcAft>
                <a:spcPts val="0"/>
              </a:spcAft>
              <a:buClr>
                <a:schemeClr val="dk1"/>
              </a:buClr>
              <a:buSzPts val="2600"/>
              <a:buNone/>
              <a:defRPr sz="2600">
                <a:solidFill>
                  <a:schemeClr val="dk1"/>
                </a:solidFill>
              </a:defRPr>
            </a:lvl9pPr>
          </a:lstStyle>
          <a:p/>
        </p:txBody>
      </p:sp>
      <p:sp>
        <p:nvSpPr>
          <p:cNvPr id="7" name="Google Shape;7;p1"/>
          <p:cNvSpPr txBox="1"/>
          <p:nvPr>
            <p:ph idx="1" type="body"/>
          </p:nvPr>
        </p:nvSpPr>
        <p:spPr>
          <a:xfrm>
            <a:off x="457200" y="1017725"/>
            <a:ext cx="8229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indent="-330200" lvl="1" marL="914400">
              <a:lnSpc>
                <a:spcPct val="115000"/>
              </a:lnSpc>
              <a:spcBef>
                <a:spcPts val="1600"/>
              </a:spcBef>
              <a:spcAft>
                <a:spcPts val="0"/>
              </a:spcAft>
              <a:buSzPts val="1600"/>
              <a:buFont typeface="Proxima Nova"/>
              <a:buChar char="○"/>
              <a:defRPr sz="1600">
                <a:latin typeface="Proxima Nova"/>
                <a:ea typeface="Proxima Nova"/>
                <a:cs typeface="Proxima Nova"/>
                <a:sym typeface="Proxima Nova"/>
              </a:defRPr>
            </a:lvl2pPr>
            <a:lvl3pPr indent="-317500" lvl="2" marL="137160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04800" lvl="3" marL="182880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pic>
        <p:nvPicPr>
          <p:cNvPr descr="GA-Cog-900.png" id="8" name="Google Shape;8;p1"/>
          <p:cNvPicPr preferRelativeResize="0"/>
          <p:nvPr/>
        </p:nvPicPr>
        <p:blipFill>
          <a:blip r:embed="rId1">
            <a:alphaModFix/>
          </a:blip>
          <a:stretch>
            <a:fillRect/>
          </a:stretch>
        </p:blipFill>
        <p:spPr>
          <a:xfrm>
            <a:off x="8370750" y="4701500"/>
            <a:ext cx="316051" cy="316051"/>
          </a:xfrm>
          <a:prstGeom prst="rect">
            <a:avLst/>
          </a:prstGeom>
          <a:noFill/>
          <a:ln>
            <a:noFill/>
          </a:ln>
        </p:spPr>
      </p:pic>
      <p:sp>
        <p:nvSpPr>
          <p:cNvPr id="9" name="Google Shape;9;p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Lst>
  <p:transition spd="med">
    <p:push dir="r"/>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06B4A"/>
          </p15:clr>
        </p15:guide>
        <p15:guide id="2" pos="288">
          <p15:clr>
            <a:srgbClr val="F06B4A"/>
          </p15:clr>
        </p15:guide>
        <p15:guide id="3" pos="5472">
          <p15:clr>
            <a:srgbClr val="F06B4A"/>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51" name="Shape 251"/>
        <p:cNvGrpSpPr/>
        <p:nvPr/>
      </p:nvGrpSpPr>
      <p:grpSpPr>
        <a:xfrm>
          <a:off x="0" y="0"/>
          <a:ext cx="0" cy="0"/>
          <a:chOff x="0" y="0"/>
          <a:chExt cx="0" cy="0"/>
        </a:xfrm>
      </p:grpSpPr>
      <p:sp>
        <p:nvSpPr>
          <p:cNvPr id="252" name="Google Shape;252;p3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Proxima Nova"/>
              <a:buNone/>
              <a:defRPr b="1" sz="2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p:txBody>
      </p:sp>
      <p:sp>
        <p:nvSpPr>
          <p:cNvPr id="253" name="Google Shape;253;p35"/>
          <p:cNvSpPr txBox="1"/>
          <p:nvPr>
            <p:ph idx="1" type="body"/>
          </p:nvPr>
        </p:nvSpPr>
        <p:spPr>
          <a:xfrm>
            <a:off x="311700" y="101772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Proxima Nova"/>
              <a:buChar char="●"/>
              <a:defRPr sz="1400">
                <a:latin typeface="Proxima Nova"/>
                <a:ea typeface="Proxima Nova"/>
                <a:cs typeface="Proxima Nova"/>
                <a:sym typeface="Proxima Nova"/>
              </a:defRPr>
            </a:lvl1pPr>
            <a:lvl2pPr indent="-317500" lvl="1" marL="9144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2pPr>
            <a:lvl3pPr indent="-317500" lvl="2" marL="13716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3pPr>
            <a:lvl4pPr indent="-317500" lvl="3" marL="18288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4pPr>
            <a:lvl5pPr indent="-317500" lvl="4" marL="22860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5pPr>
            <a:lvl6pPr indent="-317500" lvl="5" marL="27432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6pPr>
            <a:lvl7pPr indent="-317500" lvl="6" marL="32004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7pPr>
            <a:lvl8pPr indent="-317500" lvl="7" marL="36576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8pPr>
            <a:lvl9pPr indent="-317500" lvl="8" marL="4114800" rtl="0">
              <a:lnSpc>
                <a:spcPct val="115000"/>
              </a:lnSpc>
              <a:spcBef>
                <a:spcPts val="1600"/>
              </a:spcBef>
              <a:spcAft>
                <a:spcPts val="1600"/>
              </a:spcAft>
              <a:buSzPts val="1400"/>
              <a:buFont typeface="Proxima Nova"/>
              <a:buChar char="■"/>
              <a:defRPr sz="1400">
                <a:latin typeface="Proxima Nova"/>
                <a:ea typeface="Proxima Nova"/>
                <a:cs typeface="Proxima Nova"/>
                <a:sym typeface="Proxima Nova"/>
              </a:defRPr>
            </a:lvl9pPr>
          </a:lstStyle>
          <a:p/>
        </p:txBody>
      </p:sp>
      <p:pic>
        <p:nvPicPr>
          <p:cNvPr descr="GA-Cog-900.png" id="254" name="Google Shape;254;p35"/>
          <p:cNvPicPr preferRelativeResize="0"/>
          <p:nvPr/>
        </p:nvPicPr>
        <p:blipFill>
          <a:blip r:embed="rId1">
            <a:alphaModFix/>
          </a:blip>
          <a:stretch>
            <a:fillRect/>
          </a:stretch>
        </p:blipFill>
        <p:spPr>
          <a:xfrm>
            <a:off x="8699600" y="4701500"/>
            <a:ext cx="315502" cy="315502"/>
          </a:xfrm>
          <a:prstGeom prst="rect">
            <a:avLst/>
          </a:prstGeom>
          <a:noFill/>
          <a:ln>
            <a:noFill/>
          </a:ln>
        </p:spPr>
      </p:pic>
      <p:sp>
        <p:nvSpPr>
          <p:cNvPr id="255" name="Google Shape;255;p35"/>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mailto:jeevansidhu@outlook.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64"/>
          <p:cNvSpPr txBox="1"/>
          <p:nvPr>
            <p:ph type="title"/>
          </p:nvPr>
        </p:nvSpPr>
        <p:spPr>
          <a:xfrm>
            <a:off x="457200" y="1777038"/>
            <a:ext cx="60141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a:t>
            </a:r>
            <a:br>
              <a:rPr lang="en"/>
            </a:br>
            <a:r>
              <a:rPr lang="en"/>
              <a:t>General Assembly!</a:t>
            </a:r>
            <a:endParaRPr/>
          </a:p>
        </p:txBody>
      </p:sp>
      <p:sp>
        <p:nvSpPr>
          <p:cNvPr id="460" name="Google Shape;460;p64"/>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Introduction To Python Bootcamp</a:t>
            </a:r>
            <a:endParaRPr/>
          </a:p>
        </p:txBody>
      </p:sp>
      <p:sp>
        <p:nvSpPr>
          <p:cNvPr id="461" name="Google Shape;461;p64"/>
          <p:cNvSpPr txBox="1"/>
          <p:nvPr/>
        </p:nvSpPr>
        <p:spPr>
          <a:xfrm>
            <a:off x="468300" y="3440900"/>
            <a:ext cx="3827100" cy="77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FFFFFF"/>
                </a:solidFill>
                <a:latin typeface="Proxima Nova"/>
                <a:ea typeface="Proxima Nova"/>
                <a:cs typeface="Proxima Nova"/>
                <a:sym typeface="Proxima Nova"/>
              </a:rPr>
              <a:t>WiFi: </a:t>
            </a:r>
            <a:r>
              <a:rPr b="1" lang="en" sz="1800">
                <a:solidFill>
                  <a:srgbClr val="FFFFFF"/>
                </a:solidFill>
                <a:highlight>
                  <a:srgbClr val="000000"/>
                </a:highlight>
                <a:latin typeface="Proxima Nova"/>
                <a:ea typeface="Proxima Nova"/>
                <a:cs typeface="Proxima Nova"/>
                <a:sym typeface="Proxima Nova"/>
              </a:rPr>
              <a:t>GA-Guest</a:t>
            </a:r>
            <a:br>
              <a:rPr lang="en" sz="1800">
                <a:solidFill>
                  <a:srgbClr val="FFFFFF"/>
                </a:solidFill>
                <a:latin typeface="Proxima Nova"/>
                <a:ea typeface="Proxima Nova"/>
                <a:cs typeface="Proxima Nova"/>
                <a:sym typeface="Proxima Nova"/>
              </a:rPr>
            </a:br>
            <a:r>
              <a:rPr lang="en" sz="1800">
                <a:solidFill>
                  <a:srgbClr val="FFFFFF"/>
                </a:solidFill>
                <a:latin typeface="Proxima Nova"/>
                <a:ea typeface="Proxima Nova"/>
                <a:cs typeface="Proxima Nova"/>
                <a:sym typeface="Proxima Nova"/>
              </a:rPr>
              <a:t>Password: </a:t>
            </a:r>
            <a:r>
              <a:rPr b="1" lang="en" sz="1800">
                <a:solidFill>
                  <a:srgbClr val="FFFFFF"/>
                </a:solidFill>
                <a:highlight>
                  <a:srgbClr val="000000"/>
                </a:highlight>
                <a:latin typeface="Proxima Nova"/>
                <a:ea typeface="Proxima Nova"/>
                <a:cs typeface="Proxima Nova"/>
                <a:sym typeface="Proxima Nova"/>
              </a:rPr>
              <a:t>yellowpencil</a:t>
            </a:r>
            <a:endParaRPr b="1" sz="1800">
              <a:solidFill>
                <a:srgbClr val="FFFFFF"/>
              </a:solidFill>
              <a:highlight>
                <a:srgbClr val="000000"/>
              </a:highlight>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73"/>
          <p:cNvSpPr txBox="1"/>
          <p:nvPr>
            <p:ph idx="1" type="body"/>
          </p:nvPr>
        </p:nvSpPr>
        <p:spPr>
          <a:xfrm>
            <a:off x="330600" y="1249850"/>
            <a:ext cx="8345700" cy="3290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Created by Guido Van Rossum in 1991</a:t>
            </a:r>
            <a:endParaRPr sz="2400"/>
          </a:p>
          <a:p>
            <a:pPr indent="-381000" lvl="0" marL="457200" rtl="0" algn="l">
              <a:spcBef>
                <a:spcPts val="0"/>
              </a:spcBef>
              <a:spcAft>
                <a:spcPts val="0"/>
              </a:spcAft>
              <a:buSzPts val="2400"/>
              <a:buChar char="●"/>
            </a:pPr>
            <a:r>
              <a:rPr lang="en" sz="2400"/>
              <a:t>Emphasizes </a:t>
            </a:r>
            <a:r>
              <a:rPr b="1" lang="en" sz="2400"/>
              <a:t>productivity</a:t>
            </a:r>
            <a:r>
              <a:rPr lang="en" sz="2400"/>
              <a:t> and code </a:t>
            </a:r>
            <a:r>
              <a:rPr b="1" lang="en" sz="2400"/>
              <a:t>readability</a:t>
            </a:r>
            <a:endParaRPr b="1" sz="2400"/>
          </a:p>
          <a:p>
            <a:pPr indent="-381000" lvl="0" marL="457200" rtl="0" algn="l">
              <a:spcBef>
                <a:spcPts val="0"/>
              </a:spcBef>
              <a:spcAft>
                <a:spcPts val="0"/>
              </a:spcAft>
              <a:buSzPts val="2400"/>
              <a:buChar char="●"/>
            </a:pPr>
            <a:r>
              <a:rPr b="1" lang="en" sz="2400"/>
              <a:t>Easy</a:t>
            </a:r>
            <a:r>
              <a:rPr lang="en" sz="2400"/>
              <a:t> to pick up and learn</a:t>
            </a:r>
            <a:endParaRPr sz="2400"/>
          </a:p>
          <a:p>
            <a:pPr indent="-381000" lvl="0" marL="457200" rtl="0" algn="l">
              <a:spcBef>
                <a:spcPts val="0"/>
              </a:spcBef>
              <a:spcAft>
                <a:spcPts val="0"/>
              </a:spcAft>
              <a:buSzPts val="2400"/>
              <a:buChar char="●"/>
            </a:pPr>
            <a:r>
              <a:rPr lang="en" sz="2400"/>
              <a:t>Easier for many to contribute to </a:t>
            </a:r>
            <a:r>
              <a:rPr b="1" lang="en" sz="2400"/>
              <a:t>production level code</a:t>
            </a:r>
            <a:endParaRPr b="1" sz="2400"/>
          </a:p>
          <a:p>
            <a:pPr indent="-381000" lvl="0" marL="457200" rtl="0" algn="l">
              <a:spcBef>
                <a:spcPts val="0"/>
              </a:spcBef>
              <a:spcAft>
                <a:spcPts val="0"/>
              </a:spcAft>
              <a:buSzPts val="2400"/>
              <a:buChar char="●"/>
            </a:pPr>
            <a:r>
              <a:rPr b="1" lang="en" sz="2400"/>
              <a:t>Readable</a:t>
            </a:r>
            <a:r>
              <a:rPr lang="en" sz="2400"/>
              <a:t> code means that almost anyone can read and </a:t>
            </a:r>
            <a:r>
              <a:rPr b="1" lang="en" sz="2400"/>
              <a:t>understand what code is doing</a:t>
            </a:r>
            <a:endParaRPr b="1" sz="2400"/>
          </a:p>
        </p:txBody>
      </p:sp>
      <p:sp>
        <p:nvSpPr>
          <p:cNvPr id="533" name="Google Shape;533;p7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Python</a:t>
            </a:r>
            <a:endParaRPr/>
          </a:p>
        </p:txBody>
      </p:sp>
      <p:sp>
        <p:nvSpPr>
          <p:cNvPr id="534" name="Google Shape;534;p73"/>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74"/>
          <p:cNvSpPr txBox="1"/>
          <p:nvPr>
            <p:ph idx="1" type="body"/>
          </p:nvPr>
        </p:nvSpPr>
        <p:spPr>
          <a:xfrm>
            <a:off x="330600" y="1249850"/>
            <a:ext cx="8345700" cy="3290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Highlevel</a:t>
            </a:r>
            <a:endParaRPr sz="2400"/>
          </a:p>
          <a:p>
            <a:pPr indent="-381000" lvl="0" marL="457200" rtl="0" algn="l">
              <a:spcBef>
                <a:spcPts val="0"/>
              </a:spcBef>
              <a:spcAft>
                <a:spcPts val="0"/>
              </a:spcAft>
              <a:buSzPts val="2400"/>
              <a:buChar char="●"/>
            </a:pPr>
            <a:r>
              <a:rPr lang="en" sz="2400"/>
              <a:t>General purpose</a:t>
            </a:r>
            <a:endParaRPr sz="2400"/>
          </a:p>
          <a:p>
            <a:pPr indent="-381000" lvl="0" marL="457200" rtl="0" algn="l">
              <a:spcBef>
                <a:spcPts val="0"/>
              </a:spcBef>
              <a:spcAft>
                <a:spcPts val="0"/>
              </a:spcAft>
              <a:buSzPts val="2400"/>
              <a:buChar char="●"/>
            </a:pPr>
            <a:r>
              <a:rPr lang="en" sz="2400"/>
              <a:t>Dynamically typed</a:t>
            </a:r>
            <a:endParaRPr sz="2400"/>
          </a:p>
          <a:p>
            <a:pPr indent="-381000" lvl="0" marL="457200" rtl="0" algn="l">
              <a:spcBef>
                <a:spcPts val="0"/>
              </a:spcBef>
              <a:spcAft>
                <a:spcPts val="0"/>
              </a:spcAft>
              <a:buSzPts val="2400"/>
              <a:buChar char="●"/>
            </a:pPr>
            <a:r>
              <a:rPr lang="en" sz="2400"/>
              <a:t>Interpreted</a:t>
            </a:r>
            <a:endParaRPr sz="2400"/>
          </a:p>
          <a:p>
            <a:pPr indent="-381000" lvl="0" marL="457200" rtl="0" algn="l">
              <a:spcBef>
                <a:spcPts val="0"/>
              </a:spcBef>
              <a:spcAft>
                <a:spcPts val="0"/>
              </a:spcAft>
              <a:buSzPts val="2400"/>
              <a:buChar char="●"/>
            </a:pPr>
            <a:r>
              <a:rPr lang="en" sz="2400"/>
              <a:t>Whitecase sensitive</a:t>
            </a:r>
            <a:endParaRPr sz="2400"/>
          </a:p>
        </p:txBody>
      </p:sp>
      <p:sp>
        <p:nvSpPr>
          <p:cNvPr id="540" name="Google Shape;540;p7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makes it special</a:t>
            </a:r>
            <a:endParaRPr/>
          </a:p>
        </p:txBody>
      </p:sp>
      <p:sp>
        <p:nvSpPr>
          <p:cNvPr id="541" name="Google Shape;541;p74"/>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75"/>
          <p:cNvSpPr txBox="1"/>
          <p:nvPr>
            <p:ph type="title"/>
          </p:nvPr>
        </p:nvSpPr>
        <p:spPr>
          <a:xfrm>
            <a:off x="636600" y="1777038"/>
            <a:ext cx="60141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Sample</a:t>
            </a:r>
            <a:endParaRPr sz="48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76"/>
          <p:cNvSpPr txBox="1"/>
          <p:nvPr>
            <p:ph type="title"/>
          </p:nvPr>
        </p:nvSpPr>
        <p:spPr>
          <a:xfrm>
            <a:off x="636600" y="1777038"/>
            <a:ext cx="60141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Comments</a:t>
            </a:r>
            <a:endParaRPr sz="48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77"/>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sz="2000">
                <a:solidFill>
                  <a:srgbClr val="E41A23"/>
                </a:solidFill>
              </a:rPr>
              <a:t>1.	Write a single line comment and a multi line comment</a:t>
            </a:r>
            <a:endParaRPr b="1" sz="2000">
              <a:solidFill>
                <a:srgbClr val="E41A23"/>
              </a:solidFill>
            </a:endParaRPr>
          </a:p>
          <a:p>
            <a:pPr indent="0" lvl="0" marL="457200" rtl="0" algn="ctr">
              <a:spcBef>
                <a:spcPts val="1600"/>
              </a:spcBef>
              <a:spcAft>
                <a:spcPts val="1600"/>
              </a:spcAft>
              <a:buNone/>
            </a:pPr>
            <a:r>
              <a:rPr b="1" lang="en" sz="2000">
                <a:solidFill>
                  <a:srgbClr val="E41A23"/>
                </a:solidFill>
              </a:rPr>
              <a:t>2.	Print out “Hello World”, comment it out and run it again </a:t>
            </a:r>
            <a:endParaRPr b="1" sz="2000">
              <a:solidFill>
                <a:srgbClr val="E41A23"/>
              </a:solidFill>
            </a:endParaRPr>
          </a:p>
        </p:txBody>
      </p:sp>
      <p:sp>
        <p:nvSpPr>
          <p:cNvPr id="557" name="Google Shape;557;p7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Exercises</a:t>
            </a:r>
            <a:endParaRPr/>
          </a:p>
        </p:txBody>
      </p:sp>
      <p:sp>
        <p:nvSpPr>
          <p:cNvPr id="558" name="Google Shape;558;p77"/>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78"/>
          <p:cNvSpPr txBox="1"/>
          <p:nvPr>
            <p:ph type="title"/>
          </p:nvPr>
        </p:nvSpPr>
        <p:spPr>
          <a:xfrm>
            <a:off x="636600" y="1777038"/>
            <a:ext cx="60141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Types</a:t>
            </a:r>
            <a:endParaRPr sz="48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79"/>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1600"/>
              </a:spcAft>
              <a:buNone/>
            </a:pPr>
            <a:r>
              <a:rPr b="1" lang="en" sz="2400">
                <a:solidFill>
                  <a:srgbClr val="E41A23"/>
                </a:solidFill>
              </a:rPr>
              <a:t>True &amp; False</a:t>
            </a:r>
            <a:endParaRPr b="1" sz="2400">
              <a:solidFill>
                <a:srgbClr val="E41A23"/>
              </a:solidFill>
            </a:endParaRPr>
          </a:p>
        </p:txBody>
      </p:sp>
      <p:sp>
        <p:nvSpPr>
          <p:cNvPr id="569" name="Google Shape;569;p7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Boolean</a:t>
            </a:r>
            <a:endParaRPr/>
          </a:p>
        </p:txBody>
      </p:sp>
      <p:sp>
        <p:nvSpPr>
          <p:cNvPr id="570" name="Google Shape;570;p79"/>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80"/>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1600"/>
              </a:spcAft>
              <a:buNone/>
            </a:pPr>
            <a:r>
              <a:rPr b="1" lang="en" sz="2400">
                <a:solidFill>
                  <a:srgbClr val="E41A23"/>
                </a:solidFill>
              </a:rPr>
              <a:t>…-1, 0, 1, 2, 3.14, 4, 5, 6...</a:t>
            </a:r>
            <a:endParaRPr b="1" sz="2400">
              <a:solidFill>
                <a:srgbClr val="E41A23"/>
              </a:solidFill>
            </a:endParaRPr>
          </a:p>
        </p:txBody>
      </p:sp>
      <p:sp>
        <p:nvSpPr>
          <p:cNvPr id="576" name="Google Shape;576;p8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Integer &amp; Float</a:t>
            </a:r>
            <a:endParaRPr/>
          </a:p>
        </p:txBody>
      </p:sp>
      <p:sp>
        <p:nvSpPr>
          <p:cNvPr id="577" name="Google Shape;577;p80"/>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81"/>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sz="2000">
                <a:solidFill>
                  <a:srgbClr val="E41A23"/>
                </a:solidFill>
              </a:rPr>
              <a:t>1.	Convert 5 into a float and convert 5.2 into an int</a:t>
            </a:r>
            <a:endParaRPr b="1" sz="2000">
              <a:solidFill>
                <a:srgbClr val="E41A23"/>
              </a:solidFill>
            </a:endParaRPr>
          </a:p>
          <a:p>
            <a:pPr indent="0" lvl="0" marL="457200" rtl="0" algn="ctr">
              <a:spcBef>
                <a:spcPts val="1600"/>
              </a:spcBef>
              <a:spcAft>
                <a:spcPts val="1600"/>
              </a:spcAft>
              <a:buNone/>
            </a:pPr>
            <a:r>
              <a:rPr b="1" lang="en" sz="2000">
                <a:solidFill>
                  <a:srgbClr val="E41A23"/>
                </a:solidFill>
              </a:rPr>
              <a:t>2.	What is the value of max(5,3)? Hint: look up built-in functions in python</a:t>
            </a:r>
            <a:endParaRPr b="1" sz="2000">
              <a:solidFill>
                <a:srgbClr val="E41A23"/>
              </a:solidFill>
            </a:endParaRPr>
          </a:p>
        </p:txBody>
      </p:sp>
      <p:sp>
        <p:nvSpPr>
          <p:cNvPr id="583" name="Google Shape;583;p8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Exercises</a:t>
            </a:r>
            <a:endParaRPr/>
          </a:p>
        </p:txBody>
      </p:sp>
      <p:sp>
        <p:nvSpPr>
          <p:cNvPr id="584" name="Google Shape;584;p81"/>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82"/>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1600"/>
              </a:spcAft>
              <a:buNone/>
            </a:pPr>
            <a:r>
              <a:rPr b="1" lang="en" sz="2400">
                <a:solidFill>
                  <a:srgbClr val="E41A23"/>
                </a:solidFill>
              </a:rPr>
              <a:t>“Let’s Learn Python”</a:t>
            </a:r>
            <a:endParaRPr b="1" sz="2400">
              <a:solidFill>
                <a:srgbClr val="E41A23"/>
              </a:solidFill>
            </a:endParaRPr>
          </a:p>
        </p:txBody>
      </p:sp>
      <p:sp>
        <p:nvSpPr>
          <p:cNvPr id="590" name="Google Shape;590;p8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a:t>
            </a:r>
            <a:endParaRPr/>
          </a:p>
        </p:txBody>
      </p:sp>
      <p:sp>
        <p:nvSpPr>
          <p:cNvPr id="591" name="Google Shape;591;p82"/>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5"/>
          <p:cNvSpPr txBox="1"/>
          <p:nvPr>
            <p:ph idx="1" type="body"/>
          </p:nvPr>
        </p:nvSpPr>
        <p:spPr>
          <a:xfrm>
            <a:off x="330600" y="1249850"/>
            <a:ext cx="8345700" cy="3290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Bootcamp: Intro to Python</a:t>
            </a:r>
            <a:endParaRPr sz="2400"/>
          </a:p>
          <a:p>
            <a:pPr indent="-381000" lvl="0" marL="457200" rtl="0" algn="l">
              <a:spcBef>
                <a:spcPts val="0"/>
              </a:spcBef>
              <a:spcAft>
                <a:spcPts val="0"/>
              </a:spcAft>
              <a:buSzPts val="2400"/>
              <a:buChar char="●"/>
            </a:pPr>
            <a:r>
              <a:rPr lang="en" sz="2400"/>
              <a:t>Instructor: Jeevan Sidhu | </a:t>
            </a:r>
            <a:r>
              <a:rPr lang="en" sz="2400" u="sng">
                <a:solidFill>
                  <a:schemeClr val="hlink"/>
                </a:solidFill>
                <a:hlinkClick r:id="rId3"/>
              </a:rPr>
              <a:t>jeevansidhu@outlook.com</a:t>
            </a:r>
            <a:endParaRPr sz="2400"/>
          </a:p>
          <a:p>
            <a:pPr indent="-381000" lvl="0" marL="457200" rtl="0" algn="l">
              <a:spcBef>
                <a:spcPts val="0"/>
              </a:spcBef>
              <a:spcAft>
                <a:spcPts val="0"/>
              </a:spcAft>
              <a:buSzPts val="2400"/>
              <a:buChar char="●"/>
            </a:pPr>
            <a:r>
              <a:rPr lang="en" sz="2400"/>
              <a:t>Runs from 10 AM - 5 PM</a:t>
            </a:r>
            <a:endParaRPr sz="2400"/>
          </a:p>
          <a:p>
            <a:pPr indent="-381000" lvl="0" marL="457200" rtl="0" algn="l">
              <a:spcBef>
                <a:spcPts val="0"/>
              </a:spcBef>
              <a:spcAft>
                <a:spcPts val="0"/>
              </a:spcAft>
              <a:buSzPts val="2400"/>
              <a:buChar char="●"/>
            </a:pPr>
            <a:r>
              <a:rPr lang="en" sz="2400"/>
              <a:t>45 min lunch,  two 15 minute breaks</a:t>
            </a:r>
            <a:endParaRPr sz="2400"/>
          </a:p>
          <a:p>
            <a:pPr indent="-381000" lvl="0" marL="457200" rtl="0" algn="l">
              <a:spcBef>
                <a:spcPts val="0"/>
              </a:spcBef>
              <a:spcAft>
                <a:spcPts val="0"/>
              </a:spcAft>
              <a:buSzPts val="2400"/>
              <a:buChar char="●"/>
            </a:pPr>
            <a:r>
              <a:rPr lang="en" sz="2400"/>
              <a:t>Washrooms</a:t>
            </a:r>
            <a:endParaRPr sz="2400"/>
          </a:p>
          <a:p>
            <a:pPr indent="0" lvl="0" marL="0" rtl="0" algn="l">
              <a:spcBef>
                <a:spcPts val="1600"/>
              </a:spcBef>
              <a:spcAft>
                <a:spcPts val="0"/>
              </a:spcAft>
              <a:buNone/>
            </a:pPr>
            <a:r>
              <a:t/>
            </a:r>
            <a:endParaRPr sz="2400"/>
          </a:p>
          <a:p>
            <a:pPr indent="0" lvl="0" marL="457200" rtl="0" algn="ctr">
              <a:spcBef>
                <a:spcPts val="1600"/>
              </a:spcBef>
              <a:spcAft>
                <a:spcPts val="1600"/>
              </a:spcAft>
              <a:buNone/>
            </a:pPr>
            <a:r>
              <a:t/>
            </a:r>
            <a:endParaRPr b="1" sz="2400">
              <a:solidFill>
                <a:srgbClr val="E41A23"/>
              </a:solidFill>
            </a:endParaRPr>
          </a:p>
        </p:txBody>
      </p:sp>
      <p:sp>
        <p:nvSpPr>
          <p:cNvPr id="467" name="Google Shape;467;p6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Info</a:t>
            </a:r>
            <a:endParaRPr/>
          </a:p>
        </p:txBody>
      </p:sp>
      <p:sp>
        <p:nvSpPr>
          <p:cNvPr id="468" name="Google Shape;468;p65"/>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83"/>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sz="2000">
                <a:solidFill>
                  <a:srgbClr val="E41A23"/>
                </a:solidFill>
              </a:rPr>
              <a:t>1.	Print the 6th character of the following string: “python is powerful”</a:t>
            </a:r>
            <a:endParaRPr b="1" sz="2000">
              <a:solidFill>
                <a:srgbClr val="E41A23"/>
              </a:solidFill>
            </a:endParaRPr>
          </a:p>
          <a:p>
            <a:pPr indent="0" lvl="0" marL="457200" rtl="0" algn="ctr">
              <a:spcBef>
                <a:spcPts val="1600"/>
              </a:spcBef>
              <a:spcAft>
                <a:spcPts val="0"/>
              </a:spcAft>
              <a:buNone/>
            </a:pPr>
            <a:r>
              <a:rPr b="1" lang="en" sz="2000">
                <a:solidFill>
                  <a:srgbClr val="E41A23"/>
                </a:solidFill>
              </a:rPr>
              <a:t>2.	Print the second last digit of the following int: 123456</a:t>
            </a:r>
            <a:endParaRPr b="1" sz="2000">
              <a:solidFill>
                <a:srgbClr val="E41A23"/>
              </a:solidFill>
            </a:endParaRPr>
          </a:p>
          <a:p>
            <a:pPr indent="0" lvl="0" marL="457200" rtl="0" algn="ctr">
              <a:spcBef>
                <a:spcPts val="1600"/>
              </a:spcBef>
              <a:spcAft>
                <a:spcPts val="0"/>
              </a:spcAft>
              <a:buNone/>
            </a:pPr>
            <a:r>
              <a:rPr b="1" lang="en" sz="2000">
                <a:solidFill>
                  <a:srgbClr val="E41A23"/>
                </a:solidFill>
              </a:rPr>
              <a:t>3.	Print the following string in reverse: “hello”. Hint: use [start:stop:step]</a:t>
            </a:r>
            <a:endParaRPr b="1" sz="2000">
              <a:solidFill>
                <a:srgbClr val="E41A23"/>
              </a:solidFill>
            </a:endParaRPr>
          </a:p>
          <a:p>
            <a:pPr indent="0" lvl="0" marL="457200" rtl="0" algn="ctr">
              <a:spcBef>
                <a:spcPts val="1600"/>
              </a:spcBef>
              <a:spcAft>
                <a:spcPts val="1600"/>
              </a:spcAft>
              <a:buNone/>
            </a:pPr>
            <a:r>
              <a:rPr b="1" lang="en" sz="2000">
                <a:solidFill>
                  <a:srgbClr val="E41A23"/>
                </a:solidFill>
              </a:rPr>
              <a:t>4.	Print the following string in lowercase: “HELLO”. Hint: Look up string methods in python</a:t>
            </a:r>
            <a:endParaRPr b="1" sz="2000">
              <a:solidFill>
                <a:srgbClr val="E41A23"/>
              </a:solidFill>
            </a:endParaRPr>
          </a:p>
        </p:txBody>
      </p:sp>
      <p:sp>
        <p:nvSpPr>
          <p:cNvPr id="597" name="Google Shape;597;p8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Exercises</a:t>
            </a:r>
            <a:endParaRPr/>
          </a:p>
        </p:txBody>
      </p:sp>
      <p:sp>
        <p:nvSpPr>
          <p:cNvPr id="598" name="Google Shape;598;p83"/>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84"/>
          <p:cNvSpPr txBox="1"/>
          <p:nvPr>
            <p:ph type="title"/>
          </p:nvPr>
        </p:nvSpPr>
        <p:spPr>
          <a:xfrm>
            <a:off x="636600" y="1777038"/>
            <a:ext cx="60141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Operators</a:t>
            </a:r>
            <a:endParaRPr sz="48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85"/>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1600"/>
              </a:spcAft>
              <a:buNone/>
            </a:pPr>
            <a:r>
              <a:rPr b="1" lang="en" sz="4800">
                <a:solidFill>
                  <a:srgbClr val="E41A23"/>
                </a:solidFill>
              </a:rPr>
              <a:t>+, -, *, /, //, **, %</a:t>
            </a:r>
            <a:endParaRPr b="1" sz="4800">
              <a:solidFill>
                <a:srgbClr val="E41A23"/>
              </a:solidFill>
            </a:endParaRPr>
          </a:p>
        </p:txBody>
      </p:sp>
      <p:sp>
        <p:nvSpPr>
          <p:cNvPr id="609" name="Google Shape;609;p8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Arithmetic</a:t>
            </a:r>
            <a:endParaRPr/>
          </a:p>
        </p:txBody>
      </p:sp>
      <p:sp>
        <p:nvSpPr>
          <p:cNvPr id="610" name="Google Shape;610;p85"/>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86"/>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1600"/>
              </a:spcAft>
              <a:buNone/>
            </a:pPr>
            <a:r>
              <a:rPr b="1" lang="en" sz="4800">
                <a:solidFill>
                  <a:srgbClr val="E41A23"/>
                </a:solidFill>
              </a:rPr>
              <a:t>+=, -=, *=, /=, //=, **=</a:t>
            </a:r>
            <a:endParaRPr b="1" sz="4800">
              <a:solidFill>
                <a:srgbClr val="E41A23"/>
              </a:solidFill>
            </a:endParaRPr>
          </a:p>
        </p:txBody>
      </p:sp>
      <p:sp>
        <p:nvSpPr>
          <p:cNvPr id="616" name="Google Shape;616;p8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Assignment</a:t>
            </a:r>
            <a:endParaRPr/>
          </a:p>
        </p:txBody>
      </p:sp>
      <p:sp>
        <p:nvSpPr>
          <p:cNvPr id="617" name="Google Shape;617;p86"/>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87"/>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1600"/>
              </a:spcAft>
              <a:buNone/>
            </a:pPr>
            <a:r>
              <a:rPr b="1" lang="en" sz="4800">
                <a:solidFill>
                  <a:srgbClr val="E41A23"/>
                </a:solidFill>
              </a:rPr>
              <a:t>==, !=, &gt;, &lt;, &gt;=, &lt;=</a:t>
            </a:r>
            <a:endParaRPr b="1" sz="4800">
              <a:solidFill>
                <a:srgbClr val="E41A23"/>
              </a:solidFill>
            </a:endParaRPr>
          </a:p>
        </p:txBody>
      </p:sp>
      <p:sp>
        <p:nvSpPr>
          <p:cNvPr id="623" name="Google Shape;623;p8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a:t>
            </a:r>
            <a:endParaRPr/>
          </a:p>
        </p:txBody>
      </p:sp>
      <p:sp>
        <p:nvSpPr>
          <p:cNvPr id="624" name="Google Shape;624;p87"/>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88"/>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1600"/>
              </a:spcAft>
              <a:buNone/>
            </a:pPr>
            <a:r>
              <a:rPr b="1" lang="en" sz="4800">
                <a:solidFill>
                  <a:srgbClr val="E41A23"/>
                </a:solidFill>
              </a:rPr>
              <a:t>and, or, not</a:t>
            </a:r>
            <a:endParaRPr b="1" sz="4800">
              <a:solidFill>
                <a:srgbClr val="E41A23"/>
              </a:solidFill>
            </a:endParaRPr>
          </a:p>
        </p:txBody>
      </p:sp>
      <p:sp>
        <p:nvSpPr>
          <p:cNvPr id="630" name="Google Shape;630;p8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Logical</a:t>
            </a:r>
            <a:endParaRPr/>
          </a:p>
        </p:txBody>
      </p:sp>
      <p:sp>
        <p:nvSpPr>
          <p:cNvPr id="631" name="Google Shape;631;p88"/>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89"/>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1600"/>
              </a:spcAft>
              <a:buNone/>
            </a:pPr>
            <a:r>
              <a:rPr b="1" lang="en" sz="4800">
                <a:solidFill>
                  <a:srgbClr val="E41A23"/>
                </a:solidFill>
              </a:rPr>
              <a:t>in, not in</a:t>
            </a:r>
            <a:endParaRPr b="1" sz="4800">
              <a:solidFill>
                <a:srgbClr val="E41A23"/>
              </a:solidFill>
            </a:endParaRPr>
          </a:p>
        </p:txBody>
      </p:sp>
      <p:sp>
        <p:nvSpPr>
          <p:cNvPr id="637" name="Google Shape;637;p8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Membership</a:t>
            </a:r>
            <a:endParaRPr/>
          </a:p>
        </p:txBody>
      </p:sp>
      <p:sp>
        <p:nvSpPr>
          <p:cNvPr id="638" name="Google Shape;638;p89"/>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90"/>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1600"/>
              </a:spcAft>
              <a:buNone/>
            </a:pPr>
            <a:r>
              <a:rPr b="1" lang="en" sz="2400">
                <a:solidFill>
                  <a:srgbClr val="E41A23"/>
                </a:solidFill>
              </a:rPr>
              <a:t>1.	What is the value of: not(“a” not in “a” and -5//4 == 0 or 2==2) and False?</a:t>
            </a:r>
            <a:endParaRPr b="1" sz="2400">
              <a:solidFill>
                <a:srgbClr val="E41A23"/>
              </a:solidFill>
            </a:endParaRPr>
          </a:p>
        </p:txBody>
      </p:sp>
      <p:sp>
        <p:nvSpPr>
          <p:cNvPr id="644" name="Google Shape;644;p9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Exercises</a:t>
            </a:r>
            <a:endParaRPr/>
          </a:p>
        </p:txBody>
      </p:sp>
      <p:sp>
        <p:nvSpPr>
          <p:cNvPr id="645" name="Google Shape;645;p90"/>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91"/>
          <p:cNvSpPr txBox="1"/>
          <p:nvPr>
            <p:ph type="title"/>
          </p:nvPr>
        </p:nvSpPr>
        <p:spPr>
          <a:xfrm>
            <a:off x="636600" y="1777038"/>
            <a:ext cx="60141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Variables</a:t>
            </a:r>
            <a:endParaRPr sz="48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92"/>
          <p:cNvSpPr txBox="1"/>
          <p:nvPr>
            <p:ph idx="12" type="sldNum"/>
          </p:nvPr>
        </p:nvSpPr>
        <p:spPr>
          <a:xfrm>
            <a:off x="457200" y="4662725"/>
            <a:ext cx="23721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56" name="Google Shape;656;p92"/>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657" name="Google Shape;657;p92"/>
          <p:cNvSpPr txBox="1"/>
          <p:nvPr>
            <p:ph idx="4294967295" type="title"/>
          </p:nvPr>
        </p:nvSpPr>
        <p:spPr>
          <a:xfrm>
            <a:off x="1403050" y="2128750"/>
            <a:ext cx="6149100" cy="128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E41A23"/>
                </a:solidFill>
              </a:rPr>
              <a:t>V = expr</a:t>
            </a:r>
            <a:endParaRPr sz="4800">
              <a:solidFill>
                <a:srgbClr val="E41A2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6"/>
          <p:cNvSpPr txBox="1"/>
          <p:nvPr>
            <p:ph type="title"/>
          </p:nvPr>
        </p:nvSpPr>
        <p:spPr>
          <a:xfrm>
            <a:off x="328725" y="570950"/>
            <a:ext cx="2300100" cy="588300"/>
          </a:xfrm>
          <a:prstGeom prst="rect">
            <a:avLst/>
          </a:prstGeom>
          <a:noFill/>
        </p:spPr>
        <p:txBody>
          <a:bodyPr anchorCtr="0" anchor="ctr" bIns="0" lIns="91425" spcFirstLastPara="1" rIns="91425" wrap="square" tIns="0">
            <a:noAutofit/>
          </a:bodyPr>
          <a:lstStyle/>
          <a:p>
            <a:pPr indent="0" lvl="0" marL="0" rtl="0" algn="l">
              <a:spcBef>
                <a:spcPts val="0"/>
              </a:spcBef>
              <a:spcAft>
                <a:spcPts val="0"/>
              </a:spcAft>
              <a:buNone/>
            </a:pPr>
            <a:r>
              <a:rPr lang="en">
                <a:highlight>
                  <a:srgbClr val="000000"/>
                </a:highlight>
              </a:rPr>
              <a:t>What Is</a:t>
            </a:r>
            <a:endParaRPr>
              <a:highlight>
                <a:srgbClr val="000000"/>
              </a:highlight>
            </a:endParaRPr>
          </a:p>
        </p:txBody>
      </p:sp>
      <p:sp>
        <p:nvSpPr>
          <p:cNvPr id="474" name="Google Shape;474;p66"/>
          <p:cNvSpPr txBox="1"/>
          <p:nvPr>
            <p:ph type="title"/>
          </p:nvPr>
        </p:nvSpPr>
        <p:spPr>
          <a:xfrm>
            <a:off x="328725" y="1370200"/>
            <a:ext cx="5625900" cy="588300"/>
          </a:xfrm>
          <a:prstGeom prst="rect">
            <a:avLst/>
          </a:prstGeom>
          <a:noFill/>
        </p:spPr>
        <p:txBody>
          <a:bodyPr anchorCtr="0" anchor="ctr" bIns="0" lIns="91425" spcFirstLastPara="1" rIns="91425" wrap="square" tIns="0">
            <a:noAutofit/>
          </a:bodyPr>
          <a:lstStyle/>
          <a:p>
            <a:pPr indent="0" lvl="0" marL="0" rtl="0" algn="l">
              <a:spcBef>
                <a:spcPts val="0"/>
              </a:spcBef>
              <a:spcAft>
                <a:spcPts val="0"/>
              </a:spcAft>
              <a:buNone/>
            </a:pPr>
            <a:r>
              <a:rPr lang="en">
                <a:highlight>
                  <a:srgbClr val="000000"/>
                </a:highlight>
              </a:rPr>
              <a:t>General Assembly?</a:t>
            </a:r>
            <a:endParaRPr>
              <a:highlight>
                <a:srgbClr val="000000"/>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93"/>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sz="2400">
                <a:solidFill>
                  <a:srgbClr val="E41A23"/>
                </a:solidFill>
              </a:rPr>
              <a:t>*Use as few lines as possible	</a:t>
            </a:r>
            <a:endParaRPr b="1" sz="2400">
              <a:solidFill>
                <a:srgbClr val="E41A23"/>
              </a:solidFill>
            </a:endParaRPr>
          </a:p>
          <a:p>
            <a:pPr indent="0" lvl="0" marL="457200" rtl="0" algn="ctr">
              <a:spcBef>
                <a:spcPts val="1600"/>
              </a:spcBef>
              <a:spcAft>
                <a:spcPts val="0"/>
              </a:spcAft>
              <a:buNone/>
            </a:pPr>
            <a:r>
              <a:rPr b="1" lang="en" sz="2400">
                <a:solidFill>
                  <a:srgbClr val="E41A23"/>
                </a:solidFill>
              </a:rPr>
              <a:t>1.	Compute your age using your birth year and the current year and store it in a variable</a:t>
            </a:r>
            <a:endParaRPr b="1" sz="2400">
              <a:solidFill>
                <a:srgbClr val="E41A23"/>
              </a:solidFill>
            </a:endParaRPr>
          </a:p>
          <a:p>
            <a:pPr indent="0" lvl="0" marL="457200" rtl="0" algn="ctr">
              <a:spcBef>
                <a:spcPts val="1600"/>
              </a:spcBef>
              <a:spcAft>
                <a:spcPts val="0"/>
              </a:spcAft>
              <a:buNone/>
            </a:pPr>
            <a:r>
              <a:rPr b="1" lang="en" sz="2400">
                <a:solidFill>
                  <a:srgbClr val="E41A23"/>
                </a:solidFill>
              </a:rPr>
              <a:t>2.	Double your age and store it in the same variable</a:t>
            </a:r>
            <a:endParaRPr b="1" sz="2400">
              <a:solidFill>
                <a:srgbClr val="E41A23"/>
              </a:solidFill>
            </a:endParaRPr>
          </a:p>
          <a:p>
            <a:pPr indent="0" lvl="0" marL="457200" rtl="0" algn="ctr">
              <a:spcBef>
                <a:spcPts val="1600"/>
              </a:spcBef>
              <a:spcAft>
                <a:spcPts val="1600"/>
              </a:spcAft>
              <a:buNone/>
            </a:pPr>
            <a:r>
              <a:rPr b="1" lang="en" sz="2400">
                <a:solidFill>
                  <a:srgbClr val="E41A23"/>
                </a:solidFill>
              </a:rPr>
              <a:t>3.	Why can’t we write int = 5 and what should we use instead? Hint: Look up trailing underscores in PEP8. </a:t>
            </a:r>
            <a:endParaRPr b="1" sz="2400">
              <a:solidFill>
                <a:srgbClr val="E41A23"/>
              </a:solidFill>
            </a:endParaRPr>
          </a:p>
        </p:txBody>
      </p:sp>
      <p:sp>
        <p:nvSpPr>
          <p:cNvPr id="663" name="Google Shape;663;p9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Exercises</a:t>
            </a:r>
            <a:endParaRPr/>
          </a:p>
        </p:txBody>
      </p:sp>
      <p:sp>
        <p:nvSpPr>
          <p:cNvPr id="664" name="Google Shape;664;p93"/>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94"/>
          <p:cNvSpPr txBox="1"/>
          <p:nvPr>
            <p:ph type="title"/>
          </p:nvPr>
        </p:nvSpPr>
        <p:spPr>
          <a:xfrm>
            <a:off x="636600" y="1777038"/>
            <a:ext cx="60141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Structures</a:t>
            </a:r>
            <a:endParaRPr sz="48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95"/>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1600"/>
              </a:spcAft>
              <a:buNone/>
            </a:pPr>
            <a:r>
              <a:rPr b="1" lang="en" sz="2400">
                <a:solidFill>
                  <a:srgbClr val="E41A23"/>
                </a:solidFill>
              </a:rPr>
              <a:t>[“hello”, 5, 5.3, [1], “wohoo”]</a:t>
            </a:r>
            <a:endParaRPr b="1" sz="2400">
              <a:solidFill>
                <a:srgbClr val="E41A23"/>
              </a:solidFill>
            </a:endParaRPr>
          </a:p>
        </p:txBody>
      </p:sp>
      <p:sp>
        <p:nvSpPr>
          <p:cNvPr id="675" name="Google Shape;675;p9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a:t>
            </a:r>
            <a:endParaRPr/>
          </a:p>
        </p:txBody>
      </p:sp>
      <p:sp>
        <p:nvSpPr>
          <p:cNvPr id="676" name="Google Shape;676;p95"/>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96"/>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sz="2400">
                <a:solidFill>
                  <a:srgbClr val="E41A23"/>
                </a:solidFill>
              </a:rPr>
              <a:t>1.	Create a list of 4 floating point numbers and 2 strings and 1 boolean </a:t>
            </a:r>
            <a:endParaRPr b="1" sz="2400">
              <a:solidFill>
                <a:srgbClr val="E41A23"/>
              </a:solidFill>
            </a:endParaRPr>
          </a:p>
          <a:p>
            <a:pPr indent="0" lvl="0" marL="457200" rtl="0" algn="ctr">
              <a:spcBef>
                <a:spcPts val="1600"/>
              </a:spcBef>
              <a:spcAft>
                <a:spcPts val="0"/>
              </a:spcAft>
              <a:buNone/>
            </a:pPr>
            <a:r>
              <a:rPr b="1" lang="en" sz="2400">
                <a:solidFill>
                  <a:srgbClr val="E41A23"/>
                </a:solidFill>
              </a:rPr>
              <a:t>2.	Add two 2 new elements to the list</a:t>
            </a:r>
            <a:endParaRPr b="1" sz="2400">
              <a:solidFill>
                <a:srgbClr val="E41A23"/>
              </a:solidFill>
            </a:endParaRPr>
          </a:p>
          <a:p>
            <a:pPr indent="0" lvl="0" marL="457200" rtl="0" algn="ctr">
              <a:spcBef>
                <a:spcPts val="1600"/>
              </a:spcBef>
              <a:spcAft>
                <a:spcPts val="0"/>
              </a:spcAft>
              <a:buNone/>
            </a:pPr>
            <a:r>
              <a:rPr b="1" lang="en" sz="2400">
                <a:solidFill>
                  <a:srgbClr val="E41A23"/>
                </a:solidFill>
              </a:rPr>
              <a:t>3.	Change the first element to 24</a:t>
            </a:r>
            <a:endParaRPr b="1" sz="2400">
              <a:solidFill>
                <a:srgbClr val="E41A23"/>
              </a:solidFill>
            </a:endParaRPr>
          </a:p>
          <a:p>
            <a:pPr indent="0" lvl="0" marL="457200" rtl="0" algn="ctr">
              <a:spcBef>
                <a:spcPts val="1600"/>
              </a:spcBef>
              <a:spcAft>
                <a:spcPts val="0"/>
              </a:spcAft>
              <a:buNone/>
            </a:pPr>
            <a:r>
              <a:rPr b="1" lang="en" sz="2400">
                <a:solidFill>
                  <a:srgbClr val="E41A23"/>
                </a:solidFill>
              </a:rPr>
              <a:t>5.	Switch the first element in the list with the last element</a:t>
            </a:r>
            <a:endParaRPr b="1" sz="2400">
              <a:solidFill>
                <a:srgbClr val="E41A23"/>
              </a:solidFill>
            </a:endParaRPr>
          </a:p>
          <a:p>
            <a:pPr indent="0" lvl="0" marL="457200" rtl="0" algn="ctr">
              <a:spcBef>
                <a:spcPts val="1600"/>
              </a:spcBef>
              <a:spcAft>
                <a:spcPts val="1600"/>
              </a:spcAft>
              <a:buNone/>
            </a:pPr>
            <a:r>
              <a:rPr b="1" lang="en" sz="2400">
                <a:solidFill>
                  <a:srgbClr val="E41A23"/>
                </a:solidFill>
              </a:rPr>
              <a:t>6.	Sort the list. Hint: Look up list methods in python</a:t>
            </a:r>
            <a:endParaRPr b="1" sz="2400">
              <a:solidFill>
                <a:srgbClr val="E41A23"/>
              </a:solidFill>
            </a:endParaRPr>
          </a:p>
        </p:txBody>
      </p:sp>
      <p:sp>
        <p:nvSpPr>
          <p:cNvPr id="682" name="Google Shape;682;p9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Exercises</a:t>
            </a:r>
            <a:endParaRPr/>
          </a:p>
        </p:txBody>
      </p:sp>
      <p:sp>
        <p:nvSpPr>
          <p:cNvPr id="683" name="Google Shape;683;p96"/>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97"/>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1600"/>
              </a:spcAft>
              <a:buNone/>
            </a:pPr>
            <a:r>
              <a:rPr b="1" lang="en" sz="2400">
                <a:solidFill>
                  <a:srgbClr val="E41A23"/>
                </a:solidFill>
              </a:rPr>
              <a:t>(1, 2, 2, 3, 4)</a:t>
            </a:r>
            <a:endParaRPr b="1" sz="2400">
              <a:solidFill>
                <a:srgbClr val="E41A23"/>
              </a:solidFill>
            </a:endParaRPr>
          </a:p>
        </p:txBody>
      </p:sp>
      <p:sp>
        <p:nvSpPr>
          <p:cNvPr id="689" name="Google Shape;689;p9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Tuple</a:t>
            </a:r>
            <a:endParaRPr/>
          </a:p>
        </p:txBody>
      </p:sp>
      <p:sp>
        <p:nvSpPr>
          <p:cNvPr id="690" name="Google Shape;690;p97"/>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98"/>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sz="2400">
                <a:solidFill>
                  <a:srgbClr val="E41A23"/>
                </a:solidFill>
              </a:rPr>
              <a:t>1.	Create a tuple and play around with it, try accessing, adding, updating and deleting elements</a:t>
            </a:r>
            <a:endParaRPr b="1" sz="2400">
              <a:solidFill>
                <a:srgbClr val="E41A23"/>
              </a:solidFill>
            </a:endParaRPr>
          </a:p>
          <a:p>
            <a:pPr indent="0" lvl="0" marL="457200" rtl="0" algn="ctr">
              <a:spcBef>
                <a:spcPts val="1600"/>
              </a:spcBef>
              <a:spcAft>
                <a:spcPts val="1600"/>
              </a:spcAft>
              <a:buNone/>
            </a:pPr>
            <a:r>
              <a:rPr b="1" lang="en" sz="2400">
                <a:solidFill>
                  <a:srgbClr val="E41A23"/>
                </a:solidFill>
              </a:rPr>
              <a:t>2.	Given a tuple (1,2,2,3). Find the index of element 2. Hint: look up tuple methods in python.</a:t>
            </a:r>
            <a:endParaRPr b="1" sz="2400">
              <a:solidFill>
                <a:srgbClr val="E41A23"/>
              </a:solidFill>
            </a:endParaRPr>
          </a:p>
        </p:txBody>
      </p:sp>
      <p:sp>
        <p:nvSpPr>
          <p:cNvPr id="696" name="Google Shape;696;p9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Exercises</a:t>
            </a:r>
            <a:endParaRPr/>
          </a:p>
        </p:txBody>
      </p:sp>
      <p:sp>
        <p:nvSpPr>
          <p:cNvPr id="697" name="Google Shape;697;p98"/>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99"/>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1600"/>
              </a:spcAft>
              <a:buNone/>
            </a:pPr>
            <a:r>
              <a:rPr b="1" lang="en" sz="2400">
                <a:solidFill>
                  <a:srgbClr val="E41A23"/>
                </a:solidFill>
              </a:rPr>
              <a:t>{1, 3, 5, 6, 14837}</a:t>
            </a:r>
            <a:endParaRPr b="1" sz="2400">
              <a:solidFill>
                <a:srgbClr val="E41A23"/>
              </a:solidFill>
            </a:endParaRPr>
          </a:p>
        </p:txBody>
      </p:sp>
      <p:sp>
        <p:nvSpPr>
          <p:cNvPr id="703" name="Google Shape;703;p9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a:t>
            </a:r>
            <a:endParaRPr/>
          </a:p>
        </p:txBody>
      </p:sp>
      <p:sp>
        <p:nvSpPr>
          <p:cNvPr id="704" name="Google Shape;704;p99"/>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100"/>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sz="2400">
                <a:solidFill>
                  <a:srgbClr val="E41A23"/>
                </a:solidFill>
              </a:rPr>
              <a:t>1.	Create a set and try accessing the 1st element using the index. What happens?</a:t>
            </a:r>
            <a:endParaRPr b="1" sz="2400">
              <a:solidFill>
                <a:srgbClr val="E41A23"/>
              </a:solidFill>
            </a:endParaRPr>
          </a:p>
          <a:p>
            <a:pPr indent="0" lvl="0" marL="457200" rtl="0" algn="ctr">
              <a:spcBef>
                <a:spcPts val="1600"/>
              </a:spcBef>
              <a:spcAft>
                <a:spcPts val="0"/>
              </a:spcAft>
              <a:buNone/>
            </a:pPr>
            <a:r>
              <a:rPr b="1" lang="en" sz="2400">
                <a:solidFill>
                  <a:srgbClr val="E41A23"/>
                </a:solidFill>
              </a:rPr>
              <a:t>2.	Given two sets such as {1,2, 3} and {3,4,5}. Find the common elements shared by both sets. Hint: look up sets methods in python.</a:t>
            </a:r>
            <a:endParaRPr b="1" sz="2400">
              <a:solidFill>
                <a:srgbClr val="E41A23"/>
              </a:solidFill>
            </a:endParaRPr>
          </a:p>
          <a:p>
            <a:pPr indent="0" lvl="0" marL="457200" rtl="0" algn="ctr">
              <a:spcBef>
                <a:spcPts val="1600"/>
              </a:spcBef>
              <a:spcAft>
                <a:spcPts val="1600"/>
              </a:spcAft>
              <a:buNone/>
            </a:pPr>
            <a:r>
              <a:rPr b="1" lang="en" sz="2400">
                <a:solidFill>
                  <a:srgbClr val="E41A23"/>
                </a:solidFill>
              </a:rPr>
              <a:t>3.	Store an empty set {} in a variable and print its type. What does it say?</a:t>
            </a:r>
            <a:endParaRPr b="1" sz="2400">
              <a:solidFill>
                <a:srgbClr val="E41A23"/>
              </a:solidFill>
            </a:endParaRPr>
          </a:p>
        </p:txBody>
      </p:sp>
      <p:sp>
        <p:nvSpPr>
          <p:cNvPr id="710" name="Google Shape;710;p10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Exercises</a:t>
            </a:r>
            <a:endParaRPr/>
          </a:p>
        </p:txBody>
      </p:sp>
      <p:sp>
        <p:nvSpPr>
          <p:cNvPr id="711" name="Google Shape;711;p100"/>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101"/>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1600"/>
              </a:spcAft>
              <a:buNone/>
            </a:pPr>
            <a:r>
              <a:rPr b="1" lang="en" sz="2400">
                <a:solidFill>
                  <a:srgbClr val="E41A23"/>
                </a:solidFill>
              </a:rPr>
              <a:t>{“key”: “value”}</a:t>
            </a:r>
            <a:endParaRPr b="1" sz="2400">
              <a:solidFill>
                <a:srgbClr val="E41A23"/>
              </a:solidFill>
            </a:endParaRPr>
          </a:p>
        </p:txBody>
      </p:sp>
      <p:sp>
        <p:nvSpPr>
          <p:cNvPr id="717" name="Google Shape;717;p10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Dict</a:t>
            </a:r>
            <a:endParaRPr/>
          </a:p>
        </p:txBody>
      </p:sp>
      <p:sp>
        <p:nvSpPr>
          <p:cNvPr id="718" name="Google Shape;718;p101"/>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102"/>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sz="2400">
                <a:solidFill>
                  <a:srgbClr val="E41A23"/>
                </a:solidFill>
              </a:rPr>
              <a:t>1.	Create a dict and play around with accessing, updating, adding and removing elements.</a:t>
            </a:r>
            <a:endParaRPr b="1" sz="2400">
              <a:solidFill>
                <a:srgbClr val="E41A23"/>
              </a:solidFill>
            </a:endParaRPr>
          </a:p>
          <a:p>
            <a:pPr indent="0" lvl="0" marL="457200" rtl="0" algn="ctr">
              <a:spcBef>
                <a:spcPts val="1600"/>
              </a:spcBef>
              <a:spcAft>
                <a:spcPts val="1600"/>
              </a:spcAft>
              <a:buNone/>
            </a:pPr>
            <a:r>
              <a:rPr b="1" lang="en" sz="2400">
                <a:solidFill>
                  <a:srgbClr val="E41A23"/>
                </a:solidFill>
              </a:rPr>
              <a:t>2.	Create a dict of length 5, with keys of type int and values of type list.</a:t>
            </a:r>
            <a:endParaRPr b="1" sz="2400">
              <a:solidFill>
                <a:srgbClr val="E41A23"/>
              </a:solidFill>
            </a:endParaRPr>
          </a:p>
        </p:txBody>
      </p:sp>
      <p:sp>
        <p:nvSpPr>
          <p:cNvPr id="724" name="Google Shape;724;p10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Exercises</a:t>
            </a:r>
            <a:endParaRPr/>
          </a:p>
        </p:txBody>
      </p:sp>
      <p:sp>
        <p:nvSpPr>
          <p:cNvPr id="725" name="Google Shape;725;p102"/>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67"/>
          <p:cNvSpPr txBox="1"/>
          <p:nvPr/>
        </p:nvSpPr>
        <p:spPr>
          <a:xfrm>
            <a:off x="462750" y="1452000"/>
            <a:ext cx="8218500" cy="223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500"/>
              </a:spcAft>
              <a:buNone/>
            </a:pPr>
            <a:r>
              <a:rPr b="1" lang="en" sz="2600">
                <a:solidFill>
                  <a:schemeClr val="dk1"/>
                </a:solidFill>
                <a:latin typeface="Proxima Nova"/>
                <a:ea typeface="Proxima Nova"/>
                <a:cs typeface="Proxima Nova"/>
                <a:sym typeface="Proxima Nova"/>
              </a:rPr>
              <a:t>General Assembly is a </a:t>
            </a:r>
            <a:r>
              <a:rPr b="1" lang="en" sz="2600">
                <a:solidFill>
                  <a:schemeClr val="dk2"/>
                </a:solidFill>
                <a:latin typeface="Proxima Nova"/>
                <a:ea typeface="Proxima Nova"/>
                <a:cs typeface="Proxima Nova"/>
                <a:sym typeface="Proxima Nova"/>
              </a:rPr>
              <a:t>pioneer in education and career transformation</a:t>
            </a:r>
            <a:r>
              <a:rPr b="1" lang="en" sz="2600">
                <a:solidFill>
                  <a:schemeClr val="dk1"/>
                </a:solidFill>
                <a:latin typeface="Proxima Nova"/>
                <a:ea typeface="Proxima Nova"/>
                <a:cs typeface="Proxima Nova"/>
                <a:sym typeface="Proxima Nova"/>
              </a:rPr>
              <a:t>, specializing in today's most in-demand skills. </a:t>
            </a:r>
            <a:r>
              <a:rPr b="1" lang="en" sz="2600">
                <a:solidFill>
                  <a:schemeClr val="dk2"/>
                </a:solidFill>
                <a:latin typeface="Proxima Nova"/>
                <a:ea typeface="Proxima Nova"/>
                <a:cs typeface="Proxima Nova"/>
                <a:sym typeface="Proxima Nova"/>
              </a:rPr>
              <a:t>We foster a flourishing community of professionals</a:t>
            </a:r>
            <a:r>
              <a:rPr b="1" lang="en" sz="2600">
                <a:solidFill>
                  <a:schemeClr val="dk1"/>
                </a:solidFill>
                <a:latin typeface="Proxima Nova"/>
                <a:ea typeface="Proxima Nova"/>
                <a:cs typeface="Proxima Nova"/>
                <a:sym typeface="Proxima Nova"/>
              </a:rPr>
              <a:t> pursuing careers they love.</a:t>
            </a:r>
            <a:endParaRPr b="1" sz="2600">
              <a:solidFill>
                <a:schemeClr val="dk1"/>
              </a:solidFill>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103"/>
          <p:cNvSpPr txBox="1"/>
          <p:nvPr>
            <p:ph type="title"/>
          </p:nvPr>
        </p:nvSpPr>
        <p:spPr>
          <a:xfrm>
            <a:off x="636600" y="1777038"/>
            <a:ext cx="60141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 Flow</a:t>
            </a:r>
            <a:endParaRPr sz="48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10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if...elif...else</a:t>
            </a:r>
            <a:endParaRPr/>
          </a:p>
        </p:txBody>
      </p:sp>
      <p:sp>
        <p:nvSpPr>
          <p:cNvPr id="736" name="Google Shape;736;p104"/>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pic>
        <p:nvPicPr>
          <p:cNvPr id="737" name="Google Shape;737;p104"/>
          <p:cNvPicPr preferRelativeResize="0"/>
          <p:nvPr/>
        </p:nvPicPr>
        <p:blipFill>
          <a:blip r:embed="rId3">
            <a:alphaModFix/>
          </a:blip>
          <a:stretch>
            <a:fillRect/>
          </a:stretch>
        </p:blipFill>
        <p:spPr>
          <a:xfrm>
            <a:off x="3141750" y="896476"/>
            <a:ext cx="2860500" cy="3350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105"/>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sz="2400">
                <a:solidFill>
                  <a:srgbClr val="E41A23"/>
                </a:solidFill>
              </a:rPr>
              <a:t>1.	Given a number n. Print “tricky” if it’s a zero, “yes” if its an even number, otherwise, “no”. Hint: to check if a number is even, use the modulo operator.</a:t>
            </a:r>
            <a:endParaRPr b="1" sz="2400">
              <a:solidFill>
                <a:srgbClr val="E41A23"/>
              </a:solidFill>
            </a:endParaRPr>
          </a:p>
          <a:p>
            <a:pPr indent="0" lvl="0" marL="457200" rtl="0" algn="ctr">
              <a:spcBef>
                <a:spcPts val="1600"/>
              </a:spcBef>
              <a:spcAft>
                <a:spcPts val="1600"/>
              </a:spcAft>
              <a:buNone/>
            </a:pPr>
            <a:r>
              <a:rPr b="1" lang="en" sz="2400">
                <a:solidFill>
                  <a:srgbClr val="E41A23"/>
                </a:solidFill>
              </a:rPr>
              <a:t>2.	Given a list of strings x. Print “empty” if the list has no elements, print “found it” if “cheese” is in the list, otherwise, print “did not find it”.</a:t>
            </a:r>
            <a:endParaRPr b="1" sz="2400">
              <a:solidFill>
                <a:srgbClr val="E41A23"/>
              </a:solidFill>
            </a:endParaRPr>
          </a:p>
        </p:txBody>
      </p:sp>
      <p:sp>
        <p:nvSpPr>
          <p:cNvPr id="743" name="Google Shape;743;p10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Exercises</a:t>
            </a:r>
            <a:endParaRPr/>
          </a:p>
        </p:txBody>
      </p:sp>
      <p:sp>
        <p:nvSpPr>
          <p:cNvPr id="744" name="Google Shape;744;p105"/>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10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Loop</a:t>
            </a:r>
            <a:endParaRPr/>
          </a:p>
        </p:txBody>
      </p:sp>
      <p:sp>
        <p:nvSpPr>
          <p:cNvPr id="750" name="Google Shape;750;p106"/>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pic>
        <p:nvPicPr>
          <p:cNvPr id="751" name="Google Shape;751;p106"/>
          <p:cNvPicPr preferRelativeResize="0"/>
          <p:nvPr/>
        </p:nvPicPr>
        <p:blipFill>
          <a:blip r:embed="rId3">
            <a:alphaModFix/>
          </a:blip>
          <a:stretch>
            <a:fillRect/>
          </a:stretch>
        </p:blipFill>
        <p:spPr>
          <a:xfrm>
            <a:off x="3363800" y="453250"/>
            <a:ext cx="2416402" cy="4237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107"/>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t/>
            </a:r>
            <a:endParaRPr b="1" sz="2400">
              <a:solidFill>
                <a:srgbClr val="E41A23"/>
              </a:solidFill>
            </a:endParaRPr>
          </a:p>
          <a:p>
            <a:pPr indent="0" lvl="0" marL="457200" rtl="0" algn="ctr">
              <a:spcBef>
                <a:spcPts val="1600"/>
              </a:spcBef>
              <a:spcAft>
                <a:spcPts val="0"/>
              </a:spcAft>
              <a:buNone/>
            </a:pPr>
            <a:r>
              <a:rPr b="1" lang="en" sz="2400">
                <a:solidFill>
                  <a:srgbClr val="E41A23"/>
                </a:solidFill>
              </a:rPr>
              <a:t>1.	Given a dict, store all the keys in a new list and print it at the end.</a:t>
            </a:r>
            <a:endParaRPr b="1" sz="2400">
              <a:solidFill>
                <a:srgbClr val="E41A23"/>
              </a:solidFill>
            </a:endParaRPr>
          </a:p>
          <a:p>
            <a:pPr indent="0" lvl="0" marL="457200" rtl="0" algn="ctr">
              <a:spcBef>
                <a:spcPts val="1600"/>
              </a:spcBef>
              <a:spcAft>
                <a:spcPts val="0"/>
              </a:spcAft>
              <a:buNone/>
            </a:pPr>
            <a:r>
              <a:rPr b="1" lang="en" sz="2400">
                <a:solidFill>
                  <a:srgbClr val="E41A23"/>
                </a:solidFill>
              </a:rPr>
              <a:t>2.	Print each character in your name along with its index position.</a:t>
            </a:r>
            <a:endParaRPr b="1" sz="2400">
              <a:solidFill>
                <a:srgbClr val="E41A23"/>
              </a:solidFill>
            </a:endParaRPr>
          </a:p>
          <a:p>
            <a:pPr indent="0" lvl="0" marL="457200" rtl="0" algn="ctr">
              <a:spcBef>
                <a:spcPts val="1600"/>
              </a:spcBef>
              <a:spcAft>
                <a:spcPts val="0"/>
              </a:spcAft>
              <a:buNone/>
            </a:pPr>
            <a:r>
              <a:rPr b="1" lang="en" sz="2400">
                <a:solidFill>
                  <a:srgbClr val="E41A23"/>
                </a:solidFill>
              </a:rPr>
              <a:t>3.	Print all the numbers from 0 to 100, except 25.</a:t>
            </a:r>
            <a:endParaRPr b="1" sz="2400">
              <a:solidFill>
                <a:srgbClr val="E41A23"/>
              </a:solidFill>
            </a:endParaRPr>
          </a:p>
          <a:p>
            <a:pPr indent="0" lvl="0" marL="457200" rtl="0" algn="ctr">
              <a:spcBef>
                <a:spcPts val="1600"/>
              </a:spcBef>
              <a:spcAft>
                <a:spcPts val="0"/>
              </a:spcAft>
              <a:buNone/>
            </a:pPr>
            <a:r>
              <a:rPr b="1" lang="en" sz="2400">
                <a:solidFill>
                  <a:srgbClr val="E41A23"/>
                </a:solidFill>
              </a:rPr>
              <a:t>4.	Given a list l and a number n. Print all elements in the list up till n, if n is in the list.</a:t>
            </a:r>
            <a:endParaRPr b="1" sz="2400">
              <a:solidFill>
                <a:srgbClr val="E41A23"/>
              </a:solidFill>
            </a:endParaRPr>
          </a:p>
          <a:p>
            <a:pPr indent="0" lvl="0" marL="457200" rtl="0" algn="ctr">
              <a:spcBef>
                <a:spcPts val="1600"/>
              </a:spcBef>
              <a:spcAft>
                <a:spcPts val="1600"/>
              </a:spcAft>
              <a:buNone/>
            </a:pPr>
            <a:r>
              <a:t/>
            </a:r>
            <a:endParaRPr b="1" sz="2400">
              <a:solidFill>
                <a:srgbClr val="E41A23"/>
              </a:solidFill>
            </a:endParaRPr>
          </a:p>
        </p:txBody>
      </p:sp>
      <p:sp>
        <p:nvSpPr>
          <p:cNvPr id="757" name="Google Shape;757;p10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Exercises</a:t>
            </a:r>
            <a:endParaRPr/>
          </a:p>
        </p:txBody>
      </p:sp>
      <p:sp>
        <p:nvSpPr>
          <p:cNvPr id="758" name="Google Shape;758;p107"/>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10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a:t>
            </a:r>
            <a:r>
              <a:rPr lang="en"/>
              <a:t> Loop</a:t>
            </a:r>
            <a:endParaRPr/>
          </a:p>
        </p:txBody>
      </p:sp>
      <p:sp>
        <p:nvSpPr>
          <p:cNvPr id="764" name="Google Shape;764;p108"/>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pic>
        <p:nvPicPr>
          <p:cNvPr id="765" name="Google Shape;765;p108"/>
          <p:cNvPicPr preferRelativeResize="0"/>
          <p:nvPr/>
        </p:nvPicPr>
        <p:blipFill>
          <a:blip r:embed="rId3">
            <a:alphaModFix/>
          </a:blip>
          <a:stretch>
            <a:fillRect/>
          </a:stretch>
        </p:blipFill>
        <p:spPr>
          <a:xfrm>
            <a:off x="3342200" y="520249"/>
            <a:ext cx="2459600" cy="41030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109"/>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t/>
            </a:r>
            <a:endParaRPr b="1" sz="2400">
              <a:solidFill>
                <a:srgbClr val="E41A23"/>
              </a:solidFill>
            </a:endParaRPr>
          </a:p>
          <a:p>
            <a:pPr indent="0" lvl="0" marL="457200" rtl="0" algn="ctr">
              <a:spcBef>
                <a:spcPts val="1600"/>
              </a:spcBef>
              <a:spcAft>
                <a:spcPts val="0"/>
              </a:spcAft>
              <a:buNone/>
            </a:pPr>
            <a:r>
              <a:rPr b="1" lang="en" sz="2400">
                <a:solidFill>
                  <a:srgbClr val="E41A23"/>
                </a:solidFill>
              </a:rPr>
              <a:t>1.	Write an infinite loop</a:t>
            </a:r>
            <a:endParaRPr b="1" sz="2400">
              <a:solidFill>
                <a:srgbClr val="E41A23"/>
              </a:solidFill>
            </a:endParaRPr>
          </a:p>
          <a:p>
            <a:pPr indent="0" lvl="0" marL="457200" rtl="0" algn="ctr">
              <a:spcBef>
                <a:spcPts val="1600"/>
              </a:spcBef>
              <a:spcAft>
                <a:spcPts val="0"/>
              </a:spcAft>
              <a:buNone/>
            </a:pPr>
            <a:r>
              <a:rPr b="1" lang="en" sz="2400">
                <a:solidFill>
                  <a:srgbClr val="E41A23"/>
                </a:solidFill>
              </a:rPr>
              <a:t>2.	Given a list of numbers, separate them into two new lists, first list for odd numbers and the second list for even numbers</a:t>
            </a:r>
            <a:endParaRPr b="1" sz="2400">
              <a:solidFill>
                <a:srgbClr val="E41A23"/>
              </a:solidFill>
            </a:endParaRPr>
          </a:p>
          <a:p>
            <a:pPr indent="0" lvl="0" marL="457200" rtl="0" algn="ctr">
              <a:spcBef>
                <a:spcPts val="1600"/>
              </a:spcBef>
              <a:spcAft>
                <a:spcPts val="0"/>
              </a:spcAft>
              <a:buNone/>
            </a:pPr>
            <a:r>
              <a:rPr b="1" lang="en" sz="2400">
                <a:solidFill>
                  <a:srgbClr val="E41A23"/>
                </a:solidFill>
              </a:rPr>
              <a:t>3.	Given a number n, calculate its factorial and print it.</a:t>
            </a:r>
            <a:endParaRPr b="1" sz="2400">
              <a:solidFill>
                <a:srgbClr val="E41A23"/>
              </a:solidFill>
            </a:endParaRPr>
          </a:p>
          <a:p>
            <a:pPr indent="0" lvl="0" marL="457200" rtl="0" algn="ctr">
              <a:spcBef>
                <a:spcPts val="1600"/>
              </a:spcBef>
              <a:spcAft>
                <a:spcPts val="1600"/>
              </a:spcAft>
              <a:buNone/>
            </a:pPr>
            <a:r>
              <a:t/>
            </a:r>
            <a:endParaRPr b="1" sz="2400">
              <a:solidFill>
                <a:srgbClr val="E41A23"/>
              </a:solidFill>
            </a:endParaRPr>
          </a:p>
        </p:txBody>
      </p:sp>
      <p:sp>
        <p:nvSpPr>
          <p:cNvPr id="771" name="Google Shape;771;p10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Exercises</a:t>
            </a:r>
            <a:endParaRPr/>
          </a:p>
        </p:txBody>
      </p:sp>
      <p:sp>
        <p:nvSpPr>
          <p:cNvPr id="772" name="Google Shape;772;p109"/>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Google Shape;777;p110"/>
          <p:cNvSpPr txBox="1"/>
          <p:nvPr>
            <p:ph type="title"/>
          </p:nvPr>
        </p:nvSpPr>
        <p:spPr>
          <a:xfrm>
            <a:off x="636600" y="1777038"/>
            <a:ext cx="60141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a:t>
            </a:r>
            <a:endParaRPr sz="48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111"/>
          <p:cNvSpPr txBox="1"/>
          <p:nvPr>
            <p:ph idx="12" type="sldNum"/>
          </p:nvPr>
        </p:nvSpPr>
        <p:spPr>
          <a:xfrm>
            <a:off x="457200" y="4662725"/>
            <a:ext cx="23721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83" name="Google Shape;783;p111"/>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784" name="Google Shape;784;p111"/>
          <p:cNvPicPr preferRelativeResize="0"/>
          <p:nvPr/>
        </p:nvPicPr>
        <p:blipFill>
          <a:blip r:embed="rId3">
            <a:alphaModFix/>
          </a:blip>
          <a:stretch>
            <a:fillRect/>
          </a:stretch>
        </p:blipFill>
        <p:spPr>
          <a:xfrm>
            <a:off x="2658825" y="712041"/>
            <a:ext cx="3826350" cy="37194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112"/>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t/>
            </a:r>
            <a:endParaRPr b="1" sz="2400">
              <a:solidFill>
                <a:srgbClr val="E41A23"/>
              </a:solidFill>
            </a:endParaRPr>
          </a:p>
          <a:p>
            <a:pPr indent="0" lvl="0" marL="457200" rtl="0" algn="ctr">
              <a:spcBef>
                <a:spcPts val="1600"/>
              </a:spcBef>
              <a:spcAft>
                <a:spcPts val="0"/>
              </a:spcAft>
              <a:buNone/>
            </a:pPr>
            <a:r>
              <a:rPr b="1" lang="en" sz="2400">
                <a:solidFill>
                  <a:srgbClr val="E41A23"/>
                </a:solidFill>
              </a:rPr>
              <a:t>1.	Write a function that takes two parameter values of type integer, x and y and returns the smaller number.</a:t>
            </a:r>
            <a:endParaRPr b="1" sz="2400">
              <a:solidFill>
                <a:srgbClr val="E41A23"/>
              </a:solidFill>
            </a:endParaRPr>
          </a:p>
          <a:p>
            <a:pPr indent="0" lvl="0" marL="457200" rtl="0" algn="ctr">
              <a:spcBef>
                <a:spcPts val="1600"/>
              </a:spcBef>
              <a:spcAft>
                <a:spcPts val="0"/>
              </a:spcAft>
              <a:buNone/>
            </a:pPr>
            <a:r>
              <a:rPr b="1" lang="en" sz="2400">
                <a:solidFill>
                  <a:srgbClr val="E41A23"/>
                </a:solidFill>
              </a:rPr>
              <a:t>2.	Write a function that takes an optional parameter, and prints the parameter if provided, otherwise prints “no” </a:t>
            </a:r>
            <a:endParaRPr b="1" sz="2400">
              <a:solidFill>
                <a:srgbClr val="E41A23"/>
              </a:solidFill>
            </a:endParaRPr>
          </a:p>
          <a:p>
            <a:pPr indent="0" lvl="0" marL="457200" rtl="0" algn="ctr">
              <a:spcBef>
                <a:spcPts val="1600"/>
              </a:spcBef>
              <a:spcAft>
                <a:spcPts val="0"/>
              </a:spcAft>
              <a:buNone/>
            </a:pPr>
            <a:r>
              <a:rPr b="1" lang="en" sz="2400">
                <a:solidFill>
                  <a:srgbClr val="E41A23"/>
                </a:solidFill>
              </a:rPr>
              <a:t>3.	Write a Python function that takes a list and returns a new list with unique elements from the first list</a:t>
            </a:r>
            <a:endParaRPr b="1" sz="2400">
              <a:solidFill>
                <a:srgbClr val="E41A23"/>
              </a:solidFill>
            </a:endParaRPr>
          </a:p>
          <a:p>
            <a:pPr indent="0" lvl="0" marL="457200" rtl="0" algn="ctr">
              <a:spcBef>
                <a:spcPts val="1600"/>
              </a:spcBef>
              <a:spcAft>
                <a:spcPts val="1600"/>
              </a:spcAft>
              <a:buNone/>
            </a:pPr>
            <a:r>
              <a:t/>
            </a:r>
            <a:endParaRPr b="1" sz="2400">
              <a:solidFill>
                <a:srgbClr val="E41A23"/>
              </a:solidFill>
            </a:endParaRPr>
          </a:p>
        </p:txBody>
      </p:sp>
      <p:sp>
        <p:nvSpPr>
          <p:cNvPr id="790" name="Google Shape;790;p11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Exercises</a:t>
            </a:r>
            <a:endParaRPr/>
          </a:p>
        </p:txBody>
      </p:sp>
      <p:sp>
        <p:nvSpPr>
          <p:cNvPr id="791" name="Google Shape;791;p112"/>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pic>
        <p:nvPicPr>
          <p:cNvPr id="484" name="Google Shape;484;p68"/>
          <p:cNvPicPr preferRelativeResize="0"/>
          <p:nvPr/>
        </p:nvPicPr>
        <p:blipFill rotWithShape="1">
          <a:blip r:embed="rId3">
            <a:alphaModFix/>
          </a:blip>
          <a:srcRect b="0" l="0" r="-1595" t="0"/>
          <a:stretch/>
        </p:blipFill>
        <p:spPr>
          <a:xfrm>
            <a:off x="333900" y="374475"/>
            <a:ext cx="8724121" cy="3287973"/>
          </a:xfrm>
          <a:prstGeom prst="rect">
            <a:avLst/>
          </a:prstGeom>
          <a:noFill/>
          <a:ln>
            <a:noFill/>
          </a:ln>
        </p:spPr>
      </p:pic>
      <p:sp>
        <p:nvSpPr>
          <p:cNvPr id="485" name="Google Shape;485;p68"/>
          <p:cNvSpPr txBox="1"/>
          <p:nvPr/>
        </p:nvSpPr>
        <p:spPr>
          <a:xfrm>
            <a:off x="2118300" y="1685250"/>
            <a:ext cx="4907400" cy="88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800">
                <a:solidFill>
                  <a:schemeClr val="dk1"/>
                </a:solidFill>
                <a:highlight>
                  <a:schemeClr val="accent1"/>
                </a:highlight>
                <a:latin typeface="Proxima Nova"/>
                <a:ea typeface="Proxima Nova"/>
                <a:cs typeface="Proxima Nova"/>
                <a:sym typeface="Proxima Nova"/>
              </a:rPr>
              <a:t>What began as a co-working space in 2011 has since grown into a global learning experience with 20+ campuses and more than 70,000 alumni worldwide.</a:t>
            </a:r>
            <a:endParaRPr b="1" sz="1800">
              <a:solidFill>
                <a:schemeClr val="dk1"/>
              </a:solidFill>
              <a:highlight>
                <a:schemeClr val="accent1"/>
              </a:highlight>
              <a:latin typeface="Proxima Nova"/>
              <a:ea typeface="Proxima Nova"/>
              <a:cs typeface="Proxima Nova"/>
              <a:sym typeface="Proxima Nova"/>
            </a:endParaRPr>
          </a:p>
          <a:p>
            <a:pPr indent="0" lvl="0" marL="0" rtl="0" algn="ctr">
              <a:lnSpc>
                <a:spcPct val="115000"/>
              </a:lnSpc>
              <a:spcBef>
                <a:spcPts val="500"/>
              </a:spcBef>
              <a:spcAft>
                <a:spcPts val="1000"/>
              </a:spcAft>
              <a:buClr>
                <a:schemeClr val="dk1"/>
              </a:buClr>
              <a:buSzPts val="1100"/>
              <a:buFont typeface="Arial"/>
              <a:buNone/>
            </a:pPr>
            <a:r>
              <a:t/>
            </a:r>
            <a:endParaRPr b="1" sz="1800">
              <a:highlight>
                <a:schemeClr val="accent1"/>
              </a:highlight>
              <a:latin typeface="Proxima Nova"/>
              <a:ea typeface="Proxima Nova"/>
              <a:cs typeface="Proxima Nova"/>
              <a:sym typeface="Proxima Nova"/>
            </a:endParaRPr>
          </a:p>
        </p:txBody>
      </p:sp>
      <p:sp>
        <p:nvSpPr>
          <p:cNvPr id="486" name="Google Shape;486;p68"/>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2019 General Assembly</a:t>
            </a:r>
            <a:endParaRPr sz="900">
              <a:solidFill>
                <a:srgbClr val="000000"/>
              </a:solidFill>
              <a:latin typeface="Proxima Nova"/>
              <a:ea typeface="Proxima Nova"/>
              <a:cs typeface="Proxima Nova"/>
              <a:sym typeface="Proxima Nova"/>
            </a:endParaRPr>
          </a:p>
        </p:txBody>
      </p:sp>
      <p:sp>
        <p:nvSpPr>
          <p:cNvPr id="487" name="Google Shape;487;p68"/>
          <p:cNvSpPr txBox="1"/>
          <p:nvPr/>
        </p:nvSpPr>
        <p:spPr>
          <a:xfrm>
            <a:off x="487500" y="3895450"/>
            <a:ext cx="1001700" cy="7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Atlanta</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Austin</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Boston</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sp>
        <p:nvSpPr>
          <p:cNvPr id="488" name="Google Shape;488;p68"/>
          <p:cNvSpPr txBox="1"/>
          <p:nvPr/>
        </p:nvSpPr>
        <p:spPr>
          <a:xfrm>
            <a:off x="1283800" y="3895450"/>
            <a:ext cx="1001700" cy="7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Chicago</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Dallas</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Denver</a:t>
            </a:r>
            <a:endParaRPr sz="1000">
              <a:solidFill>
                <a:schemeClr val="dk1"/>
              </a:solidFill>
              <a:latin typeface="Proxima Nova"/>
              <a:ea typeface="Proxima Nova"/>
              <a:cs typeface="Proxima Nova"/>
              <a:sym typeface="Proxima Nova"/>
            </a:endParaRPr>
          </a:p>
        </p:txBody>
      </p:sp>
      <p:sp>
        <p:nvSpPr>
          <p:cNvPr id="489" name="Google Shape;489;p68"/>
          <p:cNvSpPr txBox="1"/>
          <p:nvPr/>
        </p:nvSpPr>
        <p:spPr>
          <a:xfrm>
            <a:off x="2197475" y="3895450"/>
            <a:ext cx="1001700" cy="7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Houston</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London</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Los Angeles</a:t>
            </a:r>
            <a:endParaRPr sz="1000">
              <a:solidFill>
                <a:schemeClr val="dk1"/>
              </a:solidFill>
              <a:latin typeface="Proxima Nova"/>
              <a:ea typeface="Proxima Nova"/>
              <a:cs typeface="Proxima Nova"/>
              <a:sym typeface="Proxima Nova"/>
            </a:endParaRPr>
          </a:p>
        </p:txBody>
      </p:sp>
      <p:sp>
        <p:nvSpPr>
          <p:cNvPr id="490" name="Google Shape;490;p68"/>
          <p:cNvSpPr txBox="1"/>
          <p:nvPr/>
        </p:nvSpPr>
        <p:spPr>
          <a:xfrm>
            <a:off x="3260463" y="3895450"/>
            <a:ext cx="1001700" cy="7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Melbourne</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New York City</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Orlando</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p:txBody>
      </p:sp>
      <p:sp>
        <p:nvSpPr>
          <p:cNvPr id="491" name="Google Shape;491;p68"/>
          <p:cNvSpPr txBox="1"/>
          <p:nvPr/>
        </p:nvSpPr>
        <p:spPr>
          <a:xfrm>
            <a:off x="4394375" y="3895450"/>
            <a:ext cx="1001700" cy="7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Paris</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Phoenix</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Providence</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p:txBody>
      </p:sp>
      <p:sp>
        <p:nvSpPr>
          <p:cNvPr id="492" name="Google Shape;492;p68"/>
          <p:cNvSpPr txBox="1"/>
          <p:nvPr/>
        </p:nvSpPr>
        <p:spPr>
          <a:xfrm>
            <a:off x="5341263" y="3895450"/>
            <a:ext cx="1001700" cy="7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San Diego</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San Francisco</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Seattle</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p:txBody>
      </p:sp>
      <p:sp>
        <p:nvSpPr>
          <p:cNvPr id="493" name="Google Shape;493;p68"/>
          <p:cNvSpPr txBox="1"/>
          <p:nvPr/>
        </p:nvSpPr>
        <p:spPr>
          <a:xfrm>
            <a:off x="6433425" y="3895450"/>
            <a:ext cx="1001700" cy="7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Singapore</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Stamford</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Sydney</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sp>
        <p:nvSpPr>
          <p:cNvPr id="494" name="Google Shape;494;p68"/>
          <p:cNvSpPr txBox="1"/>
          <p:nvPr/>
        </p:nvSpPr>
        <p:spPr>
          <a:xfrm>
            <a:off x="7371275" y="3895450"/>
            <a:ext cx="1285200" cy="7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Toronto</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Washington, D.C.</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p:txBody>
      </p:sp>
      <p:cxnSp>
        <p:nvCxnSpPr>
          <p:cNvPr id="495" name="Google Shape;495;p68"/>
          <p:cNvCxnSpPr/>
          <p:nvPr/>
        </p:nvCxnSpPr>
        <p:spPr>
          <a:xfrm>
            <a:off x="1184400" y="3991475"/>
            <a:ext cx="0" cy="478800"/>
          </a:xfrm>
          <a:prstGeom prst="straightConnector1">
            <a:avLst/>
          </a:prstGeom>
          <a:noFill/>
          <a:ln cap="flat" cmpd="sng" w="9525">
            <a:solidFill>
              <a:srgbClr val="CCCCCC"/>
            </a:solidFill>
            <a:prstDash val="solid"/>
            <a:round/>
            <a:headEnd len="med" w="med" type="none"/>
            <a:tailEnd len="med" w="med" type="none"/>
          </a:ln>
        </p:spPr>
      </p:cxnSp>
      <p:cxnSp>
        <p:nvCxnSpPr>
          <p:cNvPr id="496" name="Google Shape;496;p68"/>
          <p:cNvCxnSpPr/>
          <p:nvPr/>
        </p:nvCxnSpPr>
        <p:spPr>
          <a:xfrm>
            <a:off x="2101150" y="3991475"/>
            <a:ext cx="0" cy="478800"/>
          </a:xfrm>
          <a:prstGeom prst="straightConnector1">
            <a:avLst/>
          </a:prstGeom>
          <a:noFill/>
          <a:ln cap="flat" cmpd="sng" w="9525">
            <a:solidFill>
              <a:srgbClr val="CCCCCC"/>
            </a:solidFill>
            <a:prstDash val="solid"/>
            <a:round/>
            <a:headEnd len="med" w="med" type="none"/>
            <a:tailEnd len="med" w="med" type="none"/>
          </a:ln>
        </p:spPr>
      </p:cxnSp>
      <p:cxnSp>
        <p:nvCxnSpPr>
          <p:cNvPr id="497" name="Google Shape;497;p68"/>
          <p:cNvCxnSpPr/>
          <p:nvPr/>
        </p:nvCxnSpPr>
        <p:spPr>
          <a:xfrm>
            <a:off x="3161025" y="3991475"/>
            <a:ext cx="0" cy="478800"/>
          </a:xfrm>
          <a:prstGeom prst="straightConnector1">
            <a:avLst/>
          </a:prstGeom>
          <a:noFill/>
          <a:ln cap="flat" cmpd="sng" w="9525">
            <a:solidFill>
              <a:srgbClr val="CCCCCC"/>
            </a:solidFill>
            <a:prstDash val="solid"/>
            <a:round/>
            <a:headEnd len="med" w="med" type="none"/>
            <a:tailEnd len="med" w="med" type="none"/>
          </a:ln>
        </p:spPr>
      </p:cxnSp>
      <p:cxnSp>
        <p:nvCxnSpPr>
          <p:cNvPr id="498" name="Google Shape;498;p68"/>
          <p:cNvCxnSpPr/>
          <p:nvPr/>
        </p:nvCxnSpPr>
        <p:spPr>
          <a:xfrm>
            <a:off x="4296700" y="3991475"/>
            <a:ext cx="0" cy="478800"/>
          </a:xfrm>
          <a:prstGeom prst="straightConnector1">
            <a:avLst/>
          </a:prstGeom>
          <a:noFill/>
          <a:ln cap="flat" cmpd="sng" w="9525">
            <a:solidFill>
              <a:srgbClr val="CCCCCC"/>
            </a:solidFill>
            <a:prstDash val="solid"/>
            <a:round/>
            <a:headEnd len="med" w="med" type="none"/>
            <a:tailEnd len="med" w="med" type="none"/>
          </a:ln>
        </p:spPr>
      </p:cxnSp>
      <p:cxnSp>
        <p:nvCxnSpPr>
          <p:cNvPr id="499" name="Google Shape;499;p68"/>
          <p:cNvCxnSpPr/>
          <p:nvPr/>
        </p:nvCxnSpPr>
        <p:spPr>
          <a:xfrm>
            <a:off x="5286450" y="3991475"/>
            <a:ext cx="0" cy="478800"/>
          </a:xfrm>
          <a:prstGeom prst="straightConnector1">
            <a:avLst/>
          </a:prstGeom>
          <a:noFill/>
          <a:ln cap="flat" cmpd="sng" w="9525">
            <a:solidFill>
              <a:srgbClr val="CCCCCC"/>
            </a:solidFill>
            <a:prstDash val="solid"/>
            <a:round/>
            <a:headEnd len="med" w="med" type="none"/>
            <a:tailEnd len="med" w="med" type="none"/>
          </a:ln>
        </p:spPr>
      </p:cxnSp>
      <p:cxnSp>
        <p:nvCxnSpPr>
          <p:cNvPr id="500" name="Google Shape;500;p68"/>
          <p:cNvCxnSpPr/>
          <p:nvPr/>
        </p:nvCxnSpPr>
        <p:spPr>
          <a:xfrm>
            <a:off x="6357350" y="3991475"/>
            <a:ext cx="0" cy="478800"/>
          </a:xfrm>
          <a:prstGeom prst="straightConnector1">
            <a:avLst/>
          </a:prstGeom>
          <a:noFill/>
          <a:ln cap="flat" cmpd="sng" w="9525">
            <a:solidFill>
              <a:srgbClr val="CCCCCC"/>
            </a:solidFill>
            <a:prstDash val="solid"/>
            <a:round/>
            <a:headEnd len="med" w="med" type="none"/>
            <a:tailEnd len="med" w="med" type="none"/>
          </a:ln>
        </p:spPr>
      </p:cxnSp>
      <p:cxnSp>
        <p:nvCxnSpPr>
          <p:cNvPr id="501" name="Google Shape;501;p68"/>
          <p:cNvCxnSpPr/>
          <p:nvPr/>
        </p:nvCxnSpPr>
        <p:spPr>
          <a:xfrm>
            <a:off x="7318625" y="3991475"/>
            <a:ext cx="0" cy="47880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113"/>
          <p:cNvSpPr txBox="1"/>
          <p:nvPr>
            <p:ph type="title"/>
          </p:nvPr>
        </p:nvSpPr>
        <p:spPr>
          <a:xfrm>
            <a:off x="636600" y="1777038"/>
            <a:ext cx="60141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a:t>
            </a:r>
            <a:endParaRPr sz="48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114"/>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1600"/>
              </a:spcAft>
              <a:buNone/>
            </a:pPr>
            <a:r>
              <a:rPr b="1" lang="en" sz="2400">
                <a:solidFill>
                  <a:srgbClr val="E41A23"/>
                </a:solidFill>
              </a:rPr>
              <a:t>Reading from stdin or writing to stdout</a:t>
            </a:r>
            <a:endParaRPr b="1" sz="2400">
              <a:solidFill>
                <a:srgbClr val="E41A23"/>
              </a:solidFill>
            </a:endParaRPr>
          </a:p>
        </p:txBody>
      </p:sp>
      <p:sp>
        <p:nvSpPr>
          <p:cNvPr id="802" name="Google Shape;802;p11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Stdin &amp; Stdout</a:t>
            </a:r>
            <a:endParaRPr/>
          </a:p>
        </p:txBody>
      </p:sp>
      <p:sp>
        <p:nvSpPr>
          <p:cNvPr id="803" name="Google Shape;803;p114"/>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115"/>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t/>
            </a:r>
            <a:endParaRPr b="1" sz="2400">
              <a:solidFill>
                <a:srgbClr val="E41A23"/>
              </a:solidFill>
            </a:endParaRPr>
          </a:p>
          <a:p>
            <a:pPr indent="0" lvl="0" marL="457200" rtl="0" algn="ctr">
              <a:spcBef>
                <a:spcPts val="1600"/>
              </a:spcBef>
              <a:spcAft>
                <a:spcPts val="0"/>
              </a:spcAft>
              <a:buNone/>
            </a:pPr>
            <a:r>
              <a:rPr b="1" lang="en" sz="2400">
                <a:solidFill>
                  <a:srgbClr val="E41A23"/>
                </a:solidFill>
              </a:rPr>
              <a:t>1. Write a function that takes input of length and breadth of a rectangle from user and prints the area of it.</a:t>
            </a:r>
            <a:endParaRPr b="1" sz="2400">
              <a:solidFill>
                <a:srgbClr val="E41A23"/>
              </a:solidFill>
            </a:endParaRPr>
          </a:p>
          <a:p>
            <a:pPr indent="0" lvl="0" marL="457200" rtl="0" algn="ctr">
              <a:spcBef>
                <a:spcPts val="1600"/>
              </a:spcBef>
              <a:spcAft>
                <a:spcPts val="0"/>
              </a:spcAft>
              <a:buNone/>
            </a:pPr>
            <a:r>
              <a:rPr b="1" lang="en" sz="2400">
                <a:solidFill>
                  <a:srgbClr val="E41A23"/>
                </a:solidFill>
              </a:rPr>
              <a:t>2.	Write a function that keeps asking user for a number till nothing is entered. Store the numbers in a list and print it. </a:t>
            </a:r>
            <a:endParaRPr b="1" sz="2400">
              <a:solidFill>
                <a:srgbClr val="E41A23"/>
              </a:solidFill>
            </a:endParaRPr>
          </a:p>
          <a:p>
            <a:pPr indent="0" lvl="0" marL="457200" rtl="0" algn="ctr">
              <a:spcBef>
                <a:spcPts val="1600"/>
              </a:spcBef>
              <a:spcAft>
                <a:spcPts val="1600"/>
              </a:spcAft>
              <a:buNone/>
            </a:pPr>
            <a:r>
              <a:t/>
            </a:r>
            <a:endParaRPr b="1" sz="2400">
              <a:solidFill>
                <a:srgbClr val="E41A23"/>
              </a:solidFill>
            </a:endParaRPr>
          </a:p>
        </p:txBody>
      </p:sp>
      <p:sp>
        <p:nvSpPr>
          <p:cNvPr id="809" name="Google Shape;809;p11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Exercises</a:t>
            </a:r>
            <a:endParaRPr/>
          </a:p>
        </p:txBody>
      </p:sp>
      <p:sp>
        <p:nvSpPr>
          <p:cNvPr id="810" name="Google Shape;810;p115"/>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116"/>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1600"/>
              </a:spcAft>
              <a:buNone/>
            </a:pPr>
            <a:r>
              <a:rPr b="1" lang="en" sz="2400">
                <a:solidFill>
                  <a:srgbClr val="E41A23"/>
                </a:solidFill>
              </a:rPr>
              <a:t>Reading and writing from/to files</a:t>
            </a:r>
            <a:endParaRPr b="1" sz="2400">
              <a:solidFill>
                <a:srgbClr val="E41A23"/>
              </a:solidFill>
            </a:endParaRPr>
          </a:p>
        </p:txBody>
      </p:sp>
      <p:sp>
        <p:nvSpPr>
          <p:cNvPr id="816" name="Google Shape;816;p11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Files</a:t>
            </a:r>
            <a:endParaRPr/>
          </a:p>
        </p:txBody>
      </p:sp>
      <p:sp>
        <p:nvSpPr>
          <p:cNvPr id="817" name="Google Shape;817;p116"/>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117"/>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sz="2400">
                <a:solidFill>
                  <a:srgbClr val="E41A23"/>
                </a:solidFill>
              </a:rPr>
              <a:t>1.	</a:t>
            </a:r>
            <a:r>
              <a:rPr b="1" lang="en" sz="2400">
                <a:solidFill>
                  <a:srgbClr val="E41A23"/>
                </a:solidFill>
              </a:rPr>
              <a:t>Create a text file with lyrics from your favorite song and close it</a:t>
            </a:r>
            <a:endParaRPr b="1" sz="2400">
              <a:solidFill>
                <a:srgbClr val="E41A23"/>
              </a:solidFill>
            </a:endParaRPr>
          </a:p>
          <a:p>
            <a:pPr indent="0" lvl="0" marL="457200" rtl="0" algn="ctr">
              <a:spcBef>
                <a:spcPts val="1600"/>
              </a:spcBef>
              <a:spcAft>
                <a:spcPts val="0"/>
              </a:spcAft>
              <a:buNone/>
            </a:pPr>
            <a:r>
              <a:rPr b="1" lang="en" sz="2400">
                <a:solidFill>
                  <a:srgbClr val="E41A23"/>
                </a:solidFill>
              </a:rPr>
              <a:t>2.	Open your file and append lyrics from your favorite song, close it</a:t>
            </a:r>
            <a:endParaRPr b="1" sz="2400">
              <a:solidFill>
                <a:srgbClr val="E41A23"/>
              </a:solidFill>
            </a:endParaRPr>
          </a:p>
          <a:p>
            <a:pPr indent="0" lvl="0" marL="457200" rtl="0" algn="ctr">
              <a:spcBef>
                <a:spcPts val="1600"/>
              </a:spcBef>
              <a:spcAft>
                <a:spcPts val="0"/>
              </a:spcAft>
              <a:buNone/>
            </a:pPr>
            <a:r>
              <a:rPr b="1" lang="en" sz="2400">
                <a:solidFill>
                  <a:srgbClr val="E41A23"/>
                </a:solidFill>
              </a:rPr>
              <a:t>3.	Open your file and print each line one by one.</a:t>
            </a:r>
            <a:endParaRPr b="1" sz="2400">
              <a:solidFill>
                <a:srgbClr val="E41A23"/>
              </a:solidFill>
            </a:endParaRPr>
          </a:p>
          <a:p>
            <a:pPr indent="0" lvl="0" marL="457200" rtl="0" algn="ctr">
              <a:spcBef>
                <a:spcPts val="1600"/>
              </a:spcBef>
              <a:spcAft>
                <a:spcPts val="1600"/>
              </a:spcAft>
              <a:buNone/>
            </a:pPr>
            <a:r>
              <a:t/>
            </a:r>
            <a:endParaRPr b="1" sz="2400">
              <a:solidFill>
                <a:srgbClr val="E41A23"/>
              </a:solidFill>
            </a:endParaRPr>
          </a:p>
        </p:txBody>
      </p:sp>
      <p:sp>
        <p:nvSpPr>
          <p:cNvPr id="823" name="Google Shape;823;p11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Exercises</a:t>
            </a:r>
            <a:endParaRPr/>
          </a:p>
        </p:txBody>
      </p:sp>
      <p:sp>
        <p:nvSpPr>
          <p:cNvPr id="824" name="Google Shape;824;p117"/>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118"/>
          <p:cNvSpPr txBox="1"/>
          <p:nvPr>
            <p:ph type="title"/>
          </p:nvPr>
        </p:nvSpPr>
        <p:spPr>
          <a:xfrm>
            <a:off x="636600" y="1777038"/>
            <a:ext cx="60141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Exceptions</a:t>
            </a:r>
            <a:endParaRPr sz="48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Google Shape;834;p119"/>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sz="2400">
                <a:solidFill>
                  <a:srgbClr val="E41A23"/>
                </a:solidFill>
              </a:rPr>
              <a:t>1.	Write a function that takes two parameters, a list l and a number n, and returns the element at the index n in the list.</a:t>
            </a:r>
            <a:endParaRPr b="1" sz="2400">
              <a:solidFill>
                <a:srgbClr val="E41A23"/>
              </a:solidFill>
            </a:endParaRPr>
          </a:p>
          <a:p>
            <a:pPr indent="0" lvl="0" marL="457200" rtl="0" algn="ctr">
              <a:spcBef>
                <a:spcPts val="1600"/>
              </a:spcBef>
              <a:spcAft>
                <a:spcPts val="1600"/>
              </a:spcAft>
              <a:buNone/>
            </a:pPr>
            <a:r>
              <a:t/>
            </a:r>
            <a:endParaRPr b="1" sz="2400">
              <a:solidFill>
                <a:srgbClr val="E41A23"/>
              </a:solidFill>
            </a:endParaRPr>
          </a:p>
        </p:txBody>
      </p:sp>
      <p:sp>
        <p:nvSpPr>
          <p:cNvPr id="835" name="Google Shape;835;p11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Exercises</a:t>
            </a:r>
            <a:endParaRPr/>
          </a:p>
        </p:txBody>
      </p:sp>
      <p:sp>
        <p:nvSpPr>
          <p:cNvPr id="836" name="Google Shape;836;p119"/>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120"/>
          <p:cNvSpPr txBox="1"/>
          <p:nvPr>
            <p:ph type="title"/>
          </p:nvPr>
        </p:nvSpPr>
        <p:spPr>
          <a:xfrm>
            <a:off x="636600" y="1777038"/>
            <a:ext cx="60141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Modules</a:t>
            </a:r>
            <a:endParaRPr sz="48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121"/>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sz="2400">
                <a:solidFill>
                  <a:srgbClr val="E41A23"/>
                </a:solidFill>
              </a:rPr>
              <a:t>1.	Write a function that takes two parameters, x and y, and returns a random number between x and y, inclusive. Hint: import the random module</a:t>
            </a:r>
            <a:endParaRPr b="1" sz="2400">
              <a:solidFill>
                <a:srgbClr val="E41A23"/>
              </a:solidFill>
            </a:endParaRPr>
          </a:p>
          <a:p>
            <a:pPr indent="0" lvl="0" marL="457200" rtl="0" algn="ctr">
              <a:spcBef>
                <a:spcPts val="1600"/>
              </a:spcBef>
              <a:spcAft>
                <a:spcPts val="0"/>
              </a:spcAft>
              <a:buNone/>
            </a:pPr>
            <a:r>
              <a:rPr b="1" lang="en" sz="2400">
                <a:solidFill>
                  <a:srgbClr val="E41A23"/>
                </a:solidFill>
              </a:rPr>
              <a:t>2.	Write a function that prints the current date and time. Hint: use the datetime module</a:t>
            </a:r>
            <a:endParaRPr b="1" sz="2400">
              <a:solidFill>
                <a:srgbClr val="E41A23"/>
              </a:solidFill>
            </a:endParaRPr>
          </a:p>
          <a:p>
            <a:pPr indent="0" lvl="0" marL="457200" rtl="0" algn="ctr">
              <a:spcBef>
                <a:spcPts val="1600"/>
              </a:spcBef>
              <a:spcAft>
                <a:spcPts val="1600"/>
              </a:spcAft>
              <a:buNone/>
            </a:pPr>
            <a:r>
              <a:t/>
            </a:r>
            <a:endParaRPr b="1" sz="2400">
              <a:solidFill>
                <a:srgbClr val="E41A23"/>
              </a:solidFill>
            </a:endParaRPr>
          </a:p>
        </p:txBody>
      </p:sp>
      <p:sp>
        <p:nvSpPr>
          <p:cNvPr id="847" name="Google Shape;847;p12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Exercises</a:t>
            </a:r>
            <a:endParaRPr/>
          </a:p>
        </p:txBody>
      </p:sp>
      <p:sp>
        <p:nvSpPr>
          <p:cNvPr id="848" name="Google Shape;848;p121"/>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122"/>
          <p:cNvSpPr txBox="1"/>
          <p:nvPr>
            <p:ph type="title"/>
          </p:nvPr>
        </p:nvSpPr>
        <p:spPr>
          <a:xfrm>
            <a:off x="636600" y="1777038"/>
            <a:ext cx="60141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Science</a:t>
            </a:r>
            <a:endParaRPr sz="48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69"/>
          <p:cNvSpPr txBox="1"/>
          <p:nvPr>
            <p:ph idx="1" type="body"/>
          </p:nvPr>
        </p:nvSpPr>
        <p:spPr>
          <a:xfrm>
            <a:off x="330600" y="1249850"/>
            <a:ext cx="8345700" cy="32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Python: what, why, who? </a:t>
            </a:r>
            <a:endParaRPr/>
          </a:p>
          <a:p>
            <a:pPr indent="-342900" lvl="0" marL="457200" rtl="0" algn="l">
              <a:spcBef>
                <a:spcPts val="0"/>
              </a:spcBef>
              <a:spcAft>
                <a:spcPts val="0"/>
              </a:spcAft>
              <a:buSzPts val="1800"/>
              <a:buChar char="●"/>
            </a:pPr>
            <a:r>
              <a:rPr lang="en"/>
              <a:t>Comments, Data types, variables</a:t>
            </a:r>
            <a:endParaRPr/>
          </a:p>
          <a:p>
            <a:pPr indent="-342900" lvl="0" marL="457200" rtl="0" algn="l">
              <a:spcBef>
                <a:spcPts val="0"/>
              </a:spcBef>
              <a:spcAft>
                <a:spcPts val="0"/>
              </a:spcAft>
              <a:buSzPts val="1800"/>
              <a:buChar char="●"/>
            </a:pPr>
            <a:r>
              <a:rPr lang="en"/>
              <a:t>Data structures</a:t>
            </a:r>
            <a:endParaRPr/>
          </a:p>
          <a:p>
            <a:pPr indent="-342900" lvl="0" marL="457200" rtl="0" algn="l">
              <a:spcBef>
                <a:spcPts val="0"/>
              </a:spcBef>
              <a:spcAft>
                <a:spcPts val="0"/>
              </a:spcAft>
              <a:buSzPts val="1800"/>
              <a:buChar char="●"/>
            </a:pPr>
            <a:r>
              <a:rPr lang="en"/>
              <a:t>Functions, Control Flow</a:t>
            </a:r>
            <a:endParaRPr/>
          </a:p>
          <a:p>
            <a:pPr indent="-342900" lvl="0" marL="457200" rtl="0" algn="l">
              <a:spcBef>
                <a:spcPts val="0"/>
              </a:spcBef>
              <a:spcAft>
                <a:spcPts val="0"/>
              </a:spcAft>
              <a:buSzPts val="1800"/>
              <a:buChar char="●"/>
            </a:pPr>
            <a:r>
              <a:rPr lang="en"/>
              <a:t>I/O, Modules, Exceptions</a:t>
            </a:r>
            <a:endParaRPr/>
          </a:p>
          <a:p>
            <a:pPr indent="-342900" lvl="0" marL="457200" rtl="0" algn="l">
              <a:spcBef>
                <a:spcPts val="0"/>
              </a:spcBef>
              <a:spcAft>
                <a:spcPts val="0"/>
              </a:spcAft>
              <a:buSzPts val="1800"/>
              <a:buChar char="●"/>
            </a:pPr>
            <a:r>
              <a:rPr lang="en"/>
              <a:t>Data analysis Libraries</a:t>
            </a:r>
            <a:endParaRPr/>
          </a:p>
          <a:p>
            <a:pPr indent="-342900" lvl="0" marL="457200" rtl="0" algn="l">
              <a:spcBef>
                <a:spcPts val="0"/>
              </a:spcBef>
              <a:spcAft>
                <a:spcPts val="0"/>
              </a:spcAft>
              <a:buSzPts val="1800"/>
              <a:buChar char="●"/>
            </a:pPr>
            <a:r>
              <a:rPr lang="en"/>
              <a:t>Lots and lots of practice!</a:t>
            </a:r>
            <a:endParaRPr/>
          </a:p>
          <a:p>
            <a:pPr indent="0" lvl="0" marL="457200" rtl="0" algn="ctr">
              <a:spcBef>
                <a:spcPts val="1600"/>
              </a:spcBef>
              <a:spcAft>
                <a:spcPts val="1600"/>
              </a:spcAft>
              <a:buNone/>
            </a:pPr>
            <a:r>
              <a:t/>
            </a:r>
            <a:endParaRPr b="1" sz="2400">
              <a:solidFill>
                <a:srgbClr val="E41A23"/>
              </a:solidFill>
            </a:endParaRPr>
          </a:p>
        </p:txBody>
      </p:sp>
      <p:sp>
        <p:nvSpPr>
          <p:cNvPr id="507" name="Google Shape;507;p6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508" name="Google Shape;508;p69"/>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Google Shape;858;p123"/>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2400">
                <a:solidFill>
                  <a:srgbClr val="E41A23"/>
                </a:solidFill>
              </a:rPr>
              <a:t>Gather</a:t>
            </a:r>
            <a:endParaRPr sz="2400">
              <a:solidFill>
                <a:srgbClr val="E41A23"/>
              </a:solidFill>
            </a:endParaRPr>
          </a:p>
          <a:p>
            <a:pPr indent="0" lvl="0" marL="457200" rtl="0" algn="ctr">
              <a:spcBef>
                <a:spcPts val="1600"/>
              </a:spcBef>
              <a:spcAft>
                <a:spcPts val="0"/>
              </a:spcAft>
              <a:buNone/>
            </a:pPr>
            <a:r>
              <a:rPr b="1" lang="en" sz="2400">
                <a:solidFill>
                  <a:srgbClr val="E41A23"/>
                </a:solidFill>
              </a:rPr>
              <a:t>Clean</a:t>
            </a:r>
            <a:endParaRPr b="1" sz="2400">
              <a:solidFill>
                <a:srgbClr val="E41A23"/>
              </a:solidFill>
            </a:endParaRPr>
          </a:p>
          <a:p>
            <a:pPr indent="0" lvl="0" marL="457200" rtl="0" algn="ctr">
              <a:spcBef>
                <a:spcPts val="1600"/>
              </a:spcBef>
              <a:spcAft>
                <a:spcPts val="0"/>
              </a:spcAft>
              <a:buNone/>
            </a:pPr>
            <a:r>
              <a:rPr b="1" lang="en" sz="2400">
                <a:solidFill>
                  <a:srgbClr val="E41A23"/>
                </a:solidFill>
              </a:rPr>
              <a:t>Explore</a:t>
            </a:r>
            <a:endParaRPr b="1" sz="2400">
              <a:solidFill>
                <a:srgbClr val="E41A23"/>
              </a:solidFill>
            </a:endParaRPr>
          </a:p>
          <a:p>
            <a:pPr indent="0" lvl="0" marL="457200" rtl="0" algn="ctr">
              <a:spcBef>
                <a:spcPts val="1600"/>
              </a:spcBef>
              <a:spcAft>
                <a:spcPts val="0"/>
              </a:spcAft>
              <a:buNone/>
            </a:pPr>
            <a:r>
              <a:rPr lang="en" sz="2400">
                <a:solidFill>
                  <a:srgbClr val="E41A23"/>
                </a:solidFill>
              </a:rPr>
              <a:t>Model</a:t>
            </a:r>
            <a:endParaRPr sz="2400">
              <a:solidFill>
                <a:srgbClr val="E41A23"/>
              </a:solidFill>
            </a:endParaRPr>
          </a:p>
          <a:p>
            <a:pPr indent="0" lvl="0" marL="457200" rtl="0" algn="ctr">
              <a:spcBef>
                <a:spcPts val="1600"/>
              </a:spcBef>
              <a:spcAft>
                <a:spcPts val="1600"/>
              </a:spcAft>
              <a:buNone/>
            </a:pPr>
            <a:r>
              <a:rPr lang="en" sz="2400">
                <a:solidFill>
                  <a:srgbClr val="E41A23"/>
                </a:solidFill>
              </a:rPr>
              <a:t>Evaluate</a:t>
            </a:r>
            <a:endParaRPr sz="2400">
              <a:solidFill>
                <a:srgbClr val="E41A23"/>
              </a:solidFill>
            </a:endParaRPr>
          </a:p>
        </p:txBody>
      </p:sp>
      <p:sp>
        <p:nvSpPr>
          <p:cNvPr id="859" name="Google Shape;859;p12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a:t>
            </a:r>
            <a:endParaRPr/>
          </a:p>
        </p:txBody>
      </p:sp>
      <p:sp>
        <p:nvSpPr>
          <p:cNvPr id="860" name="Google Shape;860;p123"/>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124"/>
          <p:cNvSpPr txBox="1"/>
          <p:nvPr>
            <p:ph idx="1" type="body"/>
          </p:nvPr>
        </p:nvSpPr>
        <p:spPr>
          <a:xfrm>
            <a:off x="330600" y="1249850"/>
            <a:ext cx="8345700" cy="3290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sz="2400">
                <a:solidFill>
                  <a:srgbClr val="E41A23"/>
                </a:solidFill>
              </a:rPr>
              <a:t>Pandas</a:t>
            </a:r>
            <a:endParaRPr b="1" sz="2400">
              <a:solidFill>
                <a:srgbClr val="E41A23"/>
              </a:solidFill>
            </a:endParaRPr>
          </a:p>
          <a:p>
            <a:pPr indent="0" lvl="0" marL="457200" rtl="0" algn="ctr">
              <a:spcBef>
                <a:spcPts val="1600"/>
              </a:spcBef>
              <a:spcAft>
                <a:spcPts val="0"/>
              </a:spcAft>
              <a:buNone/>
            </a:pPr>
            <a:r>
              <a:rPr b="1" lang="en" sz="2400">
                <a:solidFill>
                  <a:srgbClr val="E41A23"/>
                </a:solidFill>
              </a:rPr>
              <a:t>Numpy</a:t>
            </a:r>
            <a:endParaRPr b="1" sz="2400">
              <a:solidFill>
                <a:srgbClr val="E41A23"/>
              </a:solidFill>
            </a:endParaRPr>
          </a:p>
          <a:p>
            <a:pPr indent="0" lvl="0" marL="457200" rtl="0" algn="ctr">
              <a:spcBef>
                <a:spcPts val="1600"/>
              </a:spcBef>
              <a:spcAft>
                <a:spcPts val="1600"/>
              </a:spcAft>
              <a:buNone/>
            </a:pPr>
            <a:r>
              <a:rPr b="1" lang="en" sz="2400">
                <a:solidFill>
                  <a:srgbClr val="E41A23"/>
                </a:solidFill>
              </a:rPr>
              <a:t>MatplotLib</a:t>
            </a:r>
            <a:endParaRPr b="1" sz="2400">
              <a:solidFill>
                <a:srgbClr val="E41A23"/>
              </a:solidFill>
            </a:endParaRPr>
          </a:p>
        </p:txBody>
      </p:sp>
      <p:sp>
        <p:nvSpPr>
          <p:cNvPr id="866" name="Google Shape;866;p12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Libraries</a:t>
            </a:r>
            <a:endParaRPr/>
          </a:p>
        </p:txBody>
      </p:sp>
      <p:sp>
        <p:nvSpPr>
          <p:cNvPr id="867" name="Google Shape;867;p124"/>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p125"/>
          <p:cNvSpPr txBox="1"/>
          <p:nvPr>
            <p:ph type="title"/>
          </p:nvPr>
        </p:nvSpPr>
        <p:spPr>
          <a:xfrm>
            <a:off x="636600" y="1777038"/>
            <a:ext cx="60141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Exercises</a:t>
            </a:r>
            <a:endParaRPr sz="48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Google Shape;877;p126"/>
          <p:cNvSpPr txBox="1"/>
          <p:nvPr>
            <p:ph idx="1" type="body"/>
          </p:nvPr>
        </p:nvSpPr>
        <p:spPr>
          <a:xfrm>
            <a:off x="330600" y="1249850"/>
            <a:ext cx="8345700" cy="3290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E41A23"/>
              </a:buClr>
              <a:buSzPts val="2400"/>
              <a:buAutoNum type="arabicPeriod"/>
            </a:pPr>
            <a:r>
              <a:rPr b="1" lang="en" sz="2400">
                <a:solidFill>
                  <a:srgbClr val="E41A23"/>
                </a:solidFill>
              </a:rPr>
              <a:t>Learn about </a:t>
            </a:r>
            <a:r>
              <a:rPr b="1" lang="en" sz="2400">
                <a:solidFill>
                  <a:srgbClr val="E41A23"/>
                </a:solidFill>
              </a:rPr>
              <a:t>Object</a:t>
            </a:r>
            <a:r>
              <a:rPr b="1" lang="en" sz="2400">
                <a:solidFill>
                  <a:srgbClr val="E41A23"/>
                </a:solidFill>
              </a:rPr>
              <a:t> Oriented Programming</a:t>
            </a:r>
            <a:endParaRPr b="1" sz="2400">
              <a:solidFill>
                <a:srgbClr val="E41A23"/>
              </a:solidFill>
            </a:endParaRPr>
          </a:p>
          <a:p>
            <a:pPr indent="-381000" lvl="0" marL="457200" rtl="0" algn="l">
              <a:spcBef>
                <a:spcPts val="0"/>
              </a:spcBef>
              <a:spcAft>
                <a:spcPts val="0"/>
              </a:spcAft>
              <a:buClr>
                <a:srgbClr val="E41A23"/>
              </a:buClr>
              <a:buSzPts val="2400"/>
              <a:buAutoNum type="arabicPeriod"/>
            </a:pPr>
            <a:r>
              <a:rPr b="1" lang="en" sz="2400">
                <a:solidFill>
                  <a:srgbClr val="E41A23"/>
                </a:solidFill>
              </a:rPr>
              <a:t>Learn about the data analysis libraries</a:t>
            </a:r>
            <a:endParaRPr b="1" sz="2400">
              <a:solidFill>
                <a:srgbClr val="E41A23"/>
              </a:solidFill>
            </a:endParaRPr>
          </a:p>
          <a:p>
            <a:pPr indent="-381000" lvl="0" marL="457200" rtl="0" algn="l">
              <a:spcBef>
                <a:spcPts val="0"/>
              </a:spcBef>
              <a:spcAft>
                <a:spcPts val="0"/>
              </a:spcAft>
              <a:buClr>
                <a:srgbClr val="E41A23"/>
              </a:buClr>
              <a:buSzPts val="2400"/>
              <a:buAutoNum type="arabicPeriod"/>
            </a:pPr>
            <a:r>
              <a:rPr b="1" lang="en" sz="2400">
                <a:solidFill>
                  <a:srgbClr val="E41A23"/>
                </a:solidFill>
              </a:rPr>
              <a:t>Finish rest of the exercises</a:t>
            </a:r>
            <a:endParaRPr b="1" sz="2400">
              <a:solidFill>
                <a:srgbClr val="E41A23"/>
              </a:solidFill>
            </a:endParaRPr>
          </a:p>
          <a:p>
            <a:pPr indent="-381000" lvl="0" marL="457200" rtl="0" algn="l">
              <a:spcBef>
                <a:spcPts val="0"/>
              </a:spcBef>
              <a:spcAft>
                <a:spcPts val="0"/>
              </a:spcAft>
              <a:buClr>
                <a:srgbClr val="E41A23"/>
              </a:buClr>
              <a:buSzPts val="2400"/>
              <a:buAutoNum type="arabicPeriod"/>
            </a:pPr>
            <a:r>
              <a:rPr b="1" lang="en" sz="2400">
                <a:solidFill>
                  <a:srgbClr val="E41A23"/>
                </a:solidFill>
              </a:rPr>
              <a:t>Keep practicing!</a:t>
            </a:r>
            <a:endParaRPr b="1" sz="2400">
              <a:solidFill>
                <a:srgbClr val="E41A23"/>
              </a:solidFill>
            </a:endParaRPr>
          </a:p>
        </p:txBody>
      </p:sp>
      <p:sp>
        <p:nvSpPr>
          <p:cNvPr id="878" name="Google Shape;878;p12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 &amp; Future Growth</a:t>
            </a:r>
            <a:endParaRPr/>
          </a:p>
        </p:txBody>
      </p:sp>
      <p:sp>
        <p:nvSpPr>
          <p:cNvPr id="879" name="Google Shape;879;p126"/>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127"/>
          <p:cNvSpPr txBox="1"/>
          <p:nvPr>
            <p:ph type="title"/>
          </p:nvPr>
        </p:nvSpPr>
        <p:spPr>
          <a:xfrm>
            <a:off x="636600" y="1777038"/>
            <a:ext cx="60141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Q&amp;A</a:t>
            </a:r>
            <a:endParaRPr sz="48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70"/>
          <p:cNvSpPr txBox="1"/>
          <p:nvPr>
            <p:ph idx="12" type="sldNum"/>
          </p:nvPr>
        </p:nvSpPr>
        <p:spPr>
          <a:xfrm>
            <a:off x="457200" y="4662725"/>
            <a:ext cx="23721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14" name="Google Shape;514;p70"/>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515" name="Google Shape;515;p70"/>
          <p:cNvSpPr txBox="1"/>
          <p:nvPr>
            <p:ph idx="4294967295" type="title"/>
          </p:nvPr>
        </p:nvSpPr>
        <p:spPr>
          <a:xfrm>
            <a:off x="1497450" y="1930650"/>
            <a:ext cx="6149100" cy="1282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4800">
                <a:solidFill>
                  <a:srgbClr val="000000"/>
                </a:solidFill>
              </a:rPr>
              <a:t>Key Takeaway</a:t>
            </a:r>
            <a:endParaRPr sz="4800">
              <a:solidFill>
                <a:srgbClr val="000000"/>
              </a:solidFill>
            </a:endParaRPr>
          </a:p>
          <a:p>
            <a:pPr indent="0" lvl="0" marL="0" rtl="0" algn="ctr">
              <a:lnSpc>
                <a:spcPct val="100000"/>
              </a:lnSpc>
              <a:spcBef>
                <a:spcPts val="1000"/>
              </a:spcBef>
              <a:spcAft>
                <a:spcPts val="1000"/>
              </a:spcAft>
              <a:buNone/>
            </a:pPr>
            <a:r>
              <a:rPr lang="en" sz="3000">
                <a:solidFill>
                  <a:srgbClr val="E41A23"/>
                </a:solidFill>
              </a:rPr>
              <a:t>Develop an understanding of basic python principles to problem solve on your own!</a:t>
            </a:r>
            <a:endParaRPr sz="3000">
              <a:solidFill>
                <a:srgbClr val="E41A2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71"/>
          <p:cNvSpPr txBox="1"/>
          <p:nvPr>
            <p:ph idx="1" type="body"/>
          </p:nvPr>
        </p:nvSpPr>
        <p:spPr>
          <a:xfrm>
            <a:off x="330600" y="1249850"/>
            <a:ext cx="8345700" cy="3290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b="1" lang="en" sz="2400"/>
              <a:t>Python: </a:t>
            </a:r>
            <a:endParaRPr b="1" sz="2400"/>
          </a:p>
          <a:p>
            <a:pPr indent="-381000" lvl="1" marL="1371600" rtl="0" algn="l">
              <a:spcBef>
                <a:spcPts val="0"/>
              </a:spcBef>
              <a:spcAft>
                <a:spcPts val="0"/>
              </a:spcAft>
              <a:buClr>
                <a:srgbClr val="000000"/>
              </a:buClr>
              <a:buSzPts val="2400"/>
              <a:buChar char="○"/>
            </a:pPr>
            <a:r>
              <a:rPr lang="en" sz="2400"/>
              <a:t>https://www.python.org/downloads/</a:t>
            </a:r>
            <a:endParaRPr sz="2400"/>
          </a:p>
          <a:p>
            <a:pPr indent="-381000" lvl="0" marL="457200" rtl="0" algn="l">
              <a:spcBef>
                <a:spcPts val="0"/>
              </a:spcBef>
              <a:spcAft>
                <a:spcPts val="0"/>
              </a:spcAft>
              <a:buClr>
                <a:srgbClr val="000000"/>
              </a:buClr>
              <a:buSzPts val="2400"/>
              <a:buChar char="●"/>
            </a:pPr>
            <a:r>
              <a:rPr b="1" lang="en" sz="2400"/>
              <a:t>IDE (PyCharm):</a:t>
            </a:r>
            <a:endParaRPr b="1" sz="2400"/>
          </a:p>
          <a:p>
            <a:pPr indent="-381000" lvl="1" marL="1371600" rtl="0" algn="l">
              <a:spcBef>
                <a:spcPts val="0"/>
              </a:spcBef>
              <a:spcAft>
                <a:spcPts val="0"/>
              </a:spcAft>
              <a:buClr>
                <a:srgbClr val="000000"/>
              </a:buClr>
              <a:buSzPts val="2400"/>
              <a:buChar char="○"/>
            </a:pPr>
            <a:r>
              <a:rPr lang="en" sz="2400"/>
              <a:t>https://www.jetbrains.com/pycharm/download</a:t>
            </a:r>
            <a:endParaRPr sz="2400"/>
          </a:p>
          <a:p>
            <a:pPr indent="-381000" lvl="0" marL="457200" rtl="0" algn="l">
              <a:spcBef>
                <a:spcPts val="0"/>
              </a:spcBef>
              <a:spcAft>
                <a:spcPts val="0"/>
              </a:spcAft>
              <a:buClr>
                <a:srgbClr val="000000"/>
              </a:buClr>
              <a:buSzPts val="2400"/>
              <a:buChar char="●"/>
            </a:pPr>
            <a:r>
              <a:rPr b="1" lang="en" sz="2400"/>
              <a:t>GitHub Repo</a:t>
            </a:r>
            <a:r>
              <a:rPr b="1" lang="en" sz="2400"/>
              <a:t>:</a:t>
            </a:r>
            <a:endParaRPr b="1" sz="2400"/>
          </a:p>
          <a:p>
            <a:pPr indent="-381000" lvl="1" marL="1371600" rtl="0" algn="l">
              <a:spcBef>
                <a:spcPts val="0"/>
              </a:spcBef>
              <a:spcAft>
                <a:spcPts val="0"/>
              </a:spcAft>
              <a:buClr>
                <a:srgbClr val="000000"/>
              </a:buClr>
              <a:buSzPts val="2400"/>
              <a:buChar char="○"/>
            </a:pPr>
            <a:r>
              <a:rPr lang="en" sz="2400"/>
              <a:t>https://github.com/jeesidhu/GA-Python-Bootcamp</a:t>
            </a:r>
            <a:endParaRPr sz="2400"/>
          </a:p>
          <a:p>
            <a:pPr indent="0" lvl="0" marL="457200" rtl="0" algn="ctr">
              <a:spcBef>
                <a:spcPts val="1600"/>
              </a:spcBef>
              <a:spcAft>
                <a:spcPts val="1600"/>
              </a:spcAft>
              <a:buNone/>
            </a:pPr>
            <a:r>
              <a:t/>
            </a:r>
            <a:endParaRPr b="1" sz="2400">
              <a:solidFill>
                <a:srgbClr val="E41A23"/>
              </a:solidFill>
            </a:endParaRPr>
          </a:p>
        </p:txBody>
      </p:sp>
      <p:sp>
        <p:nvSpPr>
          <p:cNvPr id="521" name="Google Shape;521;p7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Setup</a:t>
            </a:r>
            <a:endParaRPr/>
          </a:p>
        </p:txBody>
      </p:sp>
      <p:sp>
        <p:nvSpPr>
          <p:cNvPr id="522" name="Google Shape;522;p71"/>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2018 General Assembly</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72"/>
          <p:cNvSpPr txBox="1"/>
          <p:nvPr>
            <p:ph type="title"/>
          </p:nvPr>
        </p:nvSpPr>
        <p:spPr>
          <a:xfrm>
            <a:off x="636600" y="1777038"/>
            <a:ext cx="60141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Python?</a:t>
            </a:r>
            <a:endParaRPr sz="48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rriculum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